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372" r:id="rId3"/>
    <p:sldId id="382" r:id="rId4"/>
    <p:sldId id="312" r:id="rId5"/>
    <p:sldId id="383" r:id="rId6"/>
    <p:sldId id="286" r:id="rId7"/>
    <p:sldId id="380" r:id="rId8"/>
    <p:sldId id="391" r:id="rId9"/>
    <p:sldId id="384" r:id="rId10"/>
    <p:sldId id="385" r:id="rId11"/>
    <p:sldId id="387" r:id="rId12"/>
    <p:sldId id="324" r:id="rId13"/>
    <p:sldId id="268" r:id="rId14"/>
    <p:sldId id="390" r:id="rId15"/>
    <p:sldId id="389" r:id="rId16"/>
    <p:sldId id="392" r:id="rId17"/>
    <p:sldId id="330" r:id="rId18"/>
    <p:sldId id="284" r:id="rId19"/>
    <p:sldId id="314" r:id="rId20"/>
    <p:sldId id="335" r:id="rId21"/>
    <p:sldId id="270" r:id="rId22"/>
    <p:sldId id="336" r:id="rId23"/>
    <p:sldId id="258" r:id="rId24"/>
    <p:sldId id="257" r:id="rId25"/>
    <p:sldId id="260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E6008"/>
    <a:srgbClr val="F76B12"/>
    <a:srgbClr val="EC6B12"/>
    <a:srgbClr val="EC760A"/>
    <a:srgbClr val="F66B12"/>
    <a:srgbClr val="FB6B12"/>
    <a:srgbClr val="E96B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5268" autoAdjust="0"/>
  </p:normalViewPr>
  <p:slideViewPr>
    <p:cSldViewPr snapToGrid="0">
      <p:cViewPr varScale="1">
        <p:scale>
          <a:sx n="83" d="100"/>
          <a:sy n="83" d="100"/>
        </p:scale>
        <p:origin x="3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 Telkamp" userId="f568a93b7a6ec86a" providerId="LiveId" clId="{EAFC569A-DB56-40B4-B127-66445462117A}"/>
    <pc:docChg chg="modSld">
      <pc:chgData name="Art Telkamp" userId="f568a93b7a6ec86a" providerId="LiveId" clId="{EAFC569A-DB56-40B4-B127-66445462117A}" dt="2020-02-12T20:22:35.218" v="58" actId="164"/>
      <pc:docMkLst>
        <pc:docMk/>
      </pc:docMkLst>
      <pc:sldChg chg="addSp delSp modSp">
        <pc:chgData name="Art Telkamp" userId="f568a93b7a6ec86a" providerId="LiveId" clId="{EAFC569A-DB56-40B4-B127-66445462117A}" dt="2020-02-12T20:22:35.218" v="58" actId="164"/>
        <pc:sldMkLst>
          <pc:docMk/>
          <pc:sldMk cId="1640443329" sldId="391"/>
        </pc:sldMkLst>
        <pc:spChg chg="add mod topLvl">
          <ac:chgData name="Art Telkamp" userId="f568a93b7a6ec86a" providerId="LiveId" clId="{EAFC569A-DB56-40B4-B127-66445462117A}" dt="2020-02-12T20:22:35.218" v="58" actId="164"/>
          <ac:spMkLst>
            <pc:docMk/>
            <pc:sldMk cId="1640443329" sldId="391"/>
            <ac:spMk id="3" creationId="{B512174E-ABFF-4DB7-8624-B63A955B52C0}"/>
          </ac:spMkLst>
        </pc:spChg>
        <pc:spChg chg="add mod">
          <ac:chgData name="Art Telkamp" userId="f568a93b7a6ec86a" providerId="LiveId" clId="{EAFC569A-DB56-40B4-B127-66445462117A}" dt="2020-02-11T22:03:24.790" v="23" actId="164"/>
          <ac:spMkLst>
            <pc:docMk/>
            <pc:sldMk cId="1640443329" sldId="391"/>
            <ac:spMk id="10" creationId="{674A8482-9AA4-44E9-A2E1-100DE4C49AA8}"/>
          </ac:spMkLst>
        </pc:spChg>
        <pc:grpChg chg="add del mod">
          <ac:chgData name="Art Telkamp" userId="f568a93b7a6ec86a" providerId="LiveId" clId="{EAFC569A-DB56-40B4-B127-66445462117A}" dt="2020-02-11T22:02:47.879" v="15" actId="165"/>
          <ac:grpSpMkLst>
            <pc:docMk/>
            <pc:sldMk cId="1640443329" sldId="391"/>
            <ac:grpSpMk id="4" creationId="{5E7BBF9F-8C5A-422C-A2D2-22EAA1DEC494}"/>
          </ac:grpSpMkLst>
        </pc:grpChg>
        <pc:grpChg chg="add mod">
          <ac:chgData name="Art Telkamp" userId="f568a93b7a6ec86a" providerId="LiveId" clId="{EAFC569A-DB56-40B4-B127-66445462117A}" dt="2020-02-12T20:22:35.218" v="58" actId="164"/>
          <ac:grpSpMkLst>
            <pc:docMk/>
            <pc:sldMk cId="1640443329" sldId="391"/>
            <ac:grpSpMk id="4" creationId="{C2C0EA9F-D3F9-42B4-A360-BAC5CD697C42}"/>
          </ac:grpSpMkLst>
        </pc:grpChg>
        <pc:grpChg chg="add mod">
          <ac:chgData name="Art Telkamp" userId="f568a93b7a6ec86a" providerId="LiveId" clId="{EAFC569A-DB56-40B4-B127-66445462117A}" dt="2020-02-11T22:05:21.509" v="55" actId="1036"/>
          <ac:grpSpMkLst>
            <pc:docMk/>
            <pc:sldMk cId="1640443329" sldId="391"/>
            <ac:grpSpMk id="6" creationId="{03B20311-04E5-4BE2-8FD4-3D071DEA12BE}"/>
          </ac:grpSpMkLst>
        </pc:grpChg>
        <pc:grpChg chg="mod">
          <ac:chgData name="Art Telkamp" userId="f568a93b7a6ec86a" providerId="LiveId" clId="{EAFC569A-DB56-40B4-B127-66445462117A}" dt="2020-02-11T22:03:24.790" v="23" actId="164"/>
          <ac:grpSpMkLst>
            <pc:docMk/>
            <pc:sldMk cId="1640443329" sldId="391"/>
            <ac:grpSpMk id="14" creationId="{361811A2-AD44-4DDC-82AD-F8464C3BE1EB}"/>
          </ac:grpSpMkLst>
        </pc:grpChg>
        <pc:picChg chg="add mod topLvl modCrop">
          <ac:chgData name="Art Telkamp" userId="f568a93b7a6ec86a" providerId="LiveId" clId="{EAFC569A-DB56-40B4-B127-66445462117A}" dt="2020-02-12T20:22:35.218" v="58" actId="164"/>
          <ac:picMkLst>
            <pc:docMk/>
            <pc:sldMk cId="1640443329" sldId="391"/>
            <ac:picMk id="2" creationId="{82995022-B0F9-4249-B908-A0A8CCE7750C}"/>
          </ac:picMkLst>
        </pc:picChg>
      </pc:sldChg>
    </pc:docChg>
  </pc:docChgLst>
  <pc:docChgLst>
    <pc:chgData name="Art Telkamp" userId="f568a93b7a6ec86a" providerId="LiveId" clId="{DDCB50AC-5C5D-4599-AB4D-EA0F6A267D44}"/>
    <pc:docChg chg="custSel modSld">
      <pc:chgData name="Art Telkamp" userId="f568a93b7a6ec86a" providerId="LiveId" clId="{DDCB50AC-5C5D-4599-AB4D-EA0F6A267D44}" dt="2019-08-16T17:54:49.773" v="31" actId="478"/>
      <pc:docMkLst>
        <pc:docMk/>
      </pc:docMkLst>
      <pc:sldChg chg="addSp delSp modSp">
        <pc:chgData name="Art Telkamp" userId="f568a93b7a6ec86a" providerId="LiveId" clId="{DDCB50AC-5C5D-4599-AB4D-EA0F6A267D44}" dt="2019-08-16T17:52:44.291" v="9" actId="478"/>
        <pc:sldMkLst>
          <pc:docMk/>
          <pc:sldMk cId="2095885315" sldId="382"/>
        </pc:sldMkLst>
        <pc:picChg chg="del">
          <ac:chgData name="Art Telkamp" userId="f568a93b7a6ec86a" providerId="LiveId" clId="{DDCB50AC-5C5D-4599-AB4D-EA0F6A267D44}" dt="2019-08-16T17:52:44.291" v="9" actId="478"/>
          <ac:picMkLst>
            <pc:docMk/>
            <pc:sldMk cId="2095885315" sldId="382"/>
            <ac:picMk id="2" creationId="{E621EE7A-9478-4D11-8CA6-71ED76C3D77A}"/>
          </ac:picMkLst>
        </pc:picChg>
        <pc:picChg chg="add mod ord modCrop">
          <ac:chgData name="Art Telkamp" userId="f568a93b7a6ec86a" providerId="LiveId" clId="{DDCB50AC-5C5D-4599-AB4D-EA0F6A267D44}" dt="2019-08-16T17:52:39.136" v="8" actId="167"/>
          <ac:picMkLst>
            <pc:docMk/>
            <pc:sldMk cId="2095885315" sldId="382"/>
            <ac:picMk id="4" creationId="{A055700D-D893-4EA2-A419-7352858B401C}"/>
          </ac:picMkLst>
        </pc:picChg>
      </pc:sldChg>
      <pc:sldChg chg="addSp delSp modSp">
        <pc:chgData name="Art Telkamp" userId="f568a93b7a6ec86a" providerId="LiveId" clId="{DDCB50AC-5C5D-4599-AB4D-EA0F6A267D44}" dt="2019-08-16T17:54:49.773" v="31" actId="478"/>
        <pc:sldMkLst>
          <pc:docMk/>
          <pc:sldMk cId="2256492647" sldId="387"/>
        </pc:sldMkLst>
        <pc:picChg chg="add mod modCrop">
          <ac:chgData name="Art Telkamp" userId="f568a93b7a6ec86a" providerId="LiveId" clId="{DDCB50AC-5C5D-4599-AB4D-EA0F6A267D44}" dt="2019-08-16T17:54:37.948" v="30" actId="1037"/>
          <ac:picMkLst>
            <pc:docMk/>
            <pc:sldMk cId="2256492647" sldId="387"/>
            <ac:picMk id="2" creationId="{605C9FA8-C5CC-43D5-BD71-036DACE8825E}"/>
          </ac:picMkLst>
        </pc:picChg>
        <pc:picChg chg="del">
          <ac:chgData name="Art Telkamp" userId="f568a93b7a6ec86a" providerId="LiveId" clId="{DDCB50AC-5C5D-4599-AB4D-EA0F6A267D44}" dt="2019-08-16T17:54:49.773" v="31" actId="478"/>
          <ac:picMkLst>
            <pc:docMk/>
            <pc:sldMk cId="2256492647" sldId="387"/>
            <ac:picMk id="3" creationId="{D33FE1A6-8151-4920-947C-67DEB9DD7C59}"/>
          </ac:picMkLst>
        </pc:picChg>
      </pc:sldChg>
    </pc:docChg>
  </pc:docChgLst>
  <pc:docChgLst>
    <pc:chgData name="Art Telkamp" userId="f568a93b7a6ec86a" providerId="LiveId" clId="{44130216-AA1D-41B1-BA6E-B1EED693C6A6}"/>
    <pc:docChg chg="undo custSel addSld delSld modSld">
      <pc:chgData name="Art Telkamp" userId="f568a93b7a6ec86a" providerId="LiveId" clId="{44130216-AA1D-41B1-BA6E-B1EED693C6A6}" dt="2020-11-19T21:27:32.255" v="312" actId="47"/>
      <pc:docMkLst>
        <pc:docMk/>
      </pc:docMkLst>
      <pc:sldChg chg="modSp mod">
        <pc:chgData name="Art Telkamp" userId="f568a93b7a6ec86a" providerId="LiveId" clId="{44130216-AA1D-41B1-BA6E-B1EED693C6A6}" dt="2020-11-19T20:29:59.394" v="11" actId="20577"/>
        <pc:sldMkLst>
          <pc:docMk/>
          <pc:sldMk cId="355173519" sldId="372"/>
        </pc:sldMkLst>
        <pc:spChg chg="mod">
          <ac:chgData name="Art Telkamp" userId="f568a93b7a6ec86a" providerId="LiveId" clId="{44130216-AA1D-41B1-BA6E-B1EED693C6A6}" dt="2020-11-19T20:29:59.394" v="11" actId="20577"/>
          <ac:spMkLst>
            <pc:docMk/>
            <pc:sldMk cId="355173519" sldId="372"/>
            <ac:spMk id="2" creationId="{DE89A595-9181-47AB-A518-B443624B35E1}"/>
          </ac:spMkLst>
        </pc:spChg>
      </pc:sldChg>
      <pc:sldChg chg="addSp delSp modSp mod">
        <pc:chgData name="Art Telkamp" userId="f568a93b7a6ec86a" providerId="LiveId" clId="{44130216-AA1D-41B1-BA6E-B1EED693C6A6}" dt="2020-11-19T20:33:55.342" v="41" actId="478"/>
        <pc:sldMkLst>
          <pc:docMk/>
          <pc:sldMk cId="2095885315" sldId="382"/>
        </pc:sldMkLst>
        <pc:picChg chg="add mod ord modCrop">
          <ac:chgData name="Art Telkamp" userId="f568a93b7a6ec86a" providerId="LiveId" clId="{44130216-AA1D-41B1-BA6E-B1EED693C6A6}" dt="2020-11-19T20:33:52.402" v="40" actId="167"/>
          <ac:picMkLst>
            <pc:docMk/>
            <pc:sldMk cId="2095885315" sldId="382"/>
            <ac:picMk id="4" creationId="{BF264B3E-FF35-4311-8FDD-6279532937EB}"/>
          </ac:picMkLst>
        </pc:picChg>
        <pc:picChg chg="del">
          <ac:chgData name="Art Telkamp" userId="f568a93b7a6ec86a" providerId="LiveId" clId="{44130216-AA1D-41B1-BA6E-B1EED693C6A6}" dt="2020-11-19T20:33:55.342" v="41" actId="478"/>
          <ac:picMkLst>
            <pc:docMk/>
            <pc:sldMk cId="2095885315" sldId="382"/>
            <ac:picMk id="11" creationId="{019FA639-DF65-4629-8ACF-C3B041827E26}"/>
          </ac:picMkLst>
        </pc:picChg>
      </pc:sldChg>
      <pc:sldChg chg="addSp delSp modSp mod">
        <pc:chgData name="Art Telkamp" userId="f568a93b7a6ec86a" providerId="LiveId" clId="{44130216-AA1D-41B1-BA6E-B1EED693C6A6}" dt="2020-11-19T20:35:45.191" v="56" actId="1035"/>
        <pc:sldMkLst>
          <pc:docMk/>
          <pc:sldMk cId="2256492647" sldId="387"/>
        </pc:sldMkLst>
        <pc:picChg chg="add mod ord modCrop">
          <ac:chgData name="Art Telkamp" userId="f568a93b7a6ec86a" providerId="LiveId" clId="{44130216-AA1D-41B1-BA6E-B1EED693C6A6}" dt="2020-11-19T20:35:45.191" v="56" actId="1035"/>
          <ac:picMkLst>
            <pc:docMk/>
            <pc:sldMk cId="2256492647" sldId="387"/>
            <ac:picMk id="2" creationId="{03476D20-3FF1-4B3E-BD6E-B138694C1651}"/>
          </ac:picMkLst>
        </pc:picChg>
        <pc:picChg chg="del">
          <ac:chgData name="Art Telkamp" userId="f568a93b7a6ec86a" providerId="LiveId" clId="{44130216-AA1D-41B1-BA6E-B1EED693C6A6}" dt="2020-11-19T20:35:41.651" v="54" actId="478"/>
          <ac:picMkLst>
            <pc:docMk/>
            <pc:sldMk cId="2256492647" sldId="387"/>
            <ac:picMk id="3" creationId="{79D76859-FF8E-425B-879D-B2AA75F60D7A}"/>
          </ac:picMkLst>
        </pc:picChg>
      </pc:sldChg>
      <pc:sldChg chg="addSp delSp modSp add mod">
        <pc:chgData name="Art Telkamp" userId="f568a93b7a6ec86a" providerId="LiveId" clId="{44130216-AA1D-41B1-BA6E-B1EED693C6A6}" dt="2020-11-19T20:50:56.732" v="303" actId="1036"/>
        <pc:sldMkLst>
          <pc:docMk/>
          <pc:sldMk cId="253643693" sldId="392"/>
        </pc:sldMkLst>
        <pc:spChg chg="del">
          <ac:chgData name="Art Telkamp" userId="f568a93b7a6ec86a" providerId="LiveId" clId="{44130216-AA1D-41B1-BA6E-B1EED693C6A6}" dt="2020-11-19T20:40:08.579" v="58" actId="478"/>
          <ac:spMkLst>
            <pc:docMk/>
            <pc:sldMk cId="253643693" sldId="392"/>
            <ac:spMk id="2" creationId="{694DFB96-12E5-4303-9630-7FCD6BB1E296}"/>
          </ac:spMkLst>
        </pc:spChg>
        <pc:spChg chg="mod">
          <ac:chgData name="Art Telkamp" userId="f568a93b7a6ec86a" providerId="LiveId" clId="{44130216-AA1D-41B1-BA6E-B1EED693C6A6}" dt="2020-11-19T20:43:58.605" v="246" actId="20577"/>
          <ac:spMkLst>
            <pc:docMk/>
            <pc:sldMk cId="253643693" sldId="392"/>
            <ac:spMk id="5" creationId="{1851E45C-878F-4E2E-860D-C8BC9A103029}"/>
          </ac:spMkLst>
        </pc:spChg>
        <pc:spChg chg="add mod">
          <ac:chgData name="Art Telkamp" userId="f568a93b7a6ec86a" providerId="LiveId" clId="{44130216-AA1D-41B1-BA6E-B1EED693C6A6}" dt="2020-11-19T20:50:56.732" v="303" actId="1036"/>
          <ac:spMkLst>
            <pc:docMk/>
            <pc:sldMk cId="253643693" sldId="392"/>
            <ac:spMk id="6" creationId="{4813BB5E-E534-4F63-8B15-0178184C0307}"/>
          </ac:spMkLst>
        </pc:spChg>
        <pc:spChg chg="add mod">
          <ac:chgData name="Art Telkamp" userId="f568a93b7a6ec86a" providerId="LiveId" clId="{44130216-AA1D-41B1-BA6E-B1EED693C6A6}" dt="2020-11-19T20:50:56.732" v="303" actId="1036"/>
          <ac:spMkLst>
            <pc:docMk/>
            <pc:sldMk cId="253643693" sldId="392"/>
            <ac:spMk id="7" creationId="{B87EAF9E-CCD3-43C8-810B-319223E4E489}"/>
          </ac:spMkLst>
        </pc:spChg>
        <pc:spChg chg="add mod">
          <ac:chgData name="Art Telkamp" userId="f568a93b7a6ec86a" providerId="LiveId" clId="{44130216-AA1D-41B1-BA6E-B1EED693C6A6}" dt="2020-11-19T20:50:56.732" v="303" actId="1036"/>
          <ac:spMkLst>
            <pc:docMk/>
            <pc:sldMk cId="253643693" sldId="392"/>
            <ac:spMk id="8" creationId="{2249BAF6-4A5E-4E06-AE37-3064FDED26AA}"/>
          </ac:spMkLst>
        </pc:spChg>
        <pc:spChg chg="add mod">
          <ac:chgData name="Art Telkamp" userId="f568a93b7a6ec86a" providerId="LiveId" clId="{44130216-AA1D-41B1-BA6E-B1EED693C6A6}" dt="2020-11-19T20:50:56.732" v="303" actId="1036"/>
          <ac:spMkLst>
            <pc:docMk/>
            <pc:sldMk cId="253643693" sldId="392"/>
            <ac:spMk id="9" creationId="{4315A485-AC8C-4262-84DC-192B4E89EC7D}"/>
          </ac:spMkLst>
        </pc:spChg>
        <pc:spChg chg="add mod">
          <ac:chgData name="Art Telkamp" userId="f568a93b7a6ec86a" providerId="LiveId" clId="{44130216-AA1D-41B1-BA6E-B1EED693C6A6}" dt="2020-11-19T20:46:34.165" v="258"/>
          <ac:spMkLst>
            <pc:docMk/>
            <pc:sldMk cId="253643693" sldId="392"/>
            <ac:spMk id="11" creationId="{806ACF47-52D4-4F75-9ED5-58D2B88C5196}"/>
          </ac:spMkLst>
        </pc:spChg>
        <pc:picChg chg="del">
          <ac:chgData name="Art Telkamp" userId="f568a93b7a6ec86a" providerId="LiveId" clId="{44130216-AA1D-41B1-BA6E-B1EED693C6A6}" dt="2020-11-19T20:40:08.579" v="58" actId="478"/>
          <ac:picMkLst>
            <pc:docMk/>
            <pc:sldMk cId="253643693" sldId="392"/>
            <ac:picMk id="3" creationId="{38547952-1CB3-4C76-9EB5-CB8B2382C9A7}"/>
          </ac:picMkLst>
        </pc:picChg>
        <pc:picChg chg="add mod">
          <ac:chgData name="Art Telkamp" userId="f568a93b7a6ec86a" providerId="LiveId" clId="{44130216-AA1D-41B1-BA6E-B1EED693C6A6}" dt="2020-11-19T20:44:34.729" v="249" actId="1076"/>
          <ac:picMkLst>
            <pc:docMk/>
            <pc:sldMk cId="253643693" sldId="392"/>
            <ac:picMk id="4" creationId="{CA62E0E9-E4EE-47B8-9A08-5C61A07CA449}"/>
          </ac:picMkLst>
        </pc:picChg>
      </pc:sldChg>
      <pc:sldChg chg="addSp delSp modSp add del mod">
        <pc:chgData name="Art Telkamp" userId="f568a93b7a6ec86a" providerId="LiveId" clId="{44130216-AA1D-41B1-BA6E-B1EED693C6A6}" dt="2020-11-19T21:27:32.255" v="312" actId="47"/>
        <pc:sldMkLst>
          <pc:docMk/>
          <pc:sldMk cId="3343922509" sldId="393"/>
        </pc:sldMkLst>
        <pc:spChg chg="del">
          <ac:chgData name="Art Telkamp" userId="f568a93b7a6ec86a" providerId="LiveId" clId="{44130216-AA1D-41B1-BA6E-B1EED693C6A6}" dt="2020-11-19T21:03:06.464" v="306" actId="478"/>
          <ac:spMkLst>
            <pc:docMk/>
            <pc:sldMk cId="3343922509" sldId="393"/>
            <ac:spMk id="6" creationId="{4813BB5E-E534-4F63-8B15-0178184C0307}"/>
          </ac:spMkLst>
        </pc:spChg>
        <pc:spChg chg="del">
          <ac:chgData name="Art Telkamp" userId="f568a93b7a6ec86a" providerId="LiveId" clId="{44130216-AA1D-41B1-BA6E-B1EED693C6A6}" dt="2020-11-19T21:03:06.464" v="306" actId="478"/>
          <ac:spMkLst>
            <pc:docMk/>
            <pc:sldMk cId="3343922509" sldId="393"/>
            <ac:spMk id="7" creationId="{B87EAF9E-CCD3-43C8-810B-319223E4E489}"/>
          </ac:spMkLst>
        </pc:spChg>
        <pc:spChg chg="del">
          <ac:chgData name="Art Telkamp" userId="f568a93b7a6ec86a" providerId="LiveId" clId="{44130216-AA1D-41B1-BA6E-B1EED693C6A6}" dt="2020-11-19T21:03:06.464" v="306" actId="478"/>
          <ac:spMkLst>
            <pc:docMk/>
            <pc:sldMk cId="3343922509" sldId="393"/>
            <ac:spMk id="8" creationId="{2249BAF6-4A5E-4E06-AE37-3064FDED26AA}"/>
          </ac:spMkLst>
        </pc:spChg>
        <pc:spChg chg="del">
          <ac:chgData name="Art Telkamp" userId="f568a93b7a6ec86a" providerId="LiveId" clId="{44130216-AA1D-41B1-BA6E-B1EED693C6A6}" dt="2020-11-19T21:03:06.464" v="306" actId="478"/>
          <ac:spMkLst>
            <pc:docMk/>
            <pc:sldMk cId="3343922509" sldId="393"/>
            <ac:spMk id="9" creationId="{4315A485-AC8C-4262-84DC-192B4E89EC7D}"/>
          </ac:spMkLst>
        </pc:spChg>
        <pc:spChg chg="del">
          <ac:chgData name="Art Telkamp" userId="f568a93b7a6ec86a" providerId="LiveId" clId="{44130216-AA1D-41B1-BA6E-B1EED693C6A6}" dt="2020-11-19T21:03:08.429" v="307" actId="478"/>
          <ac:spMkLst>
            <pc:docMk/>
            <pc:sldMk cId="3343922509" sldId="393"/>
            <ac:spMk id="11" creationId="{806ACF47-52D4-4F75-9ED5-58D2B88C5196}"/>
          </ac:spMkLst>
        </pc:spChg>
        <pc:picChg chg="add del mod">
          <ac:chgData name="Art Telkamp" userId="f568a93b7a6ec86a" providerId="LiveId" clId="{44130216-AA1D-41B1-BA6E-B1EED693C6A6}" dt="2020-11-19T21:03:40.344" v="311" actId="478"/>
          <ac:picMkLst>
            <pc:docMk/>
            <pc:sldMk cId="3343922509" sldId="393"/>
            <ac:picMk id="2" creationId="{7A555DF1-D6B9-4727-A045-F05DD4E93A3A}"/>
          </ac:picMkLst>
        </pc:picChg>
        <pc:picChg chg="del">
          <ac:chgData name="Art Telkamp" userId="f568a93b7a6ec86a" providerId="LiveId" clId="{44130216-AA1D-41B1-BA6E-B1EED693C6A6}" dt="2020-11-19T21:03:05.023" v="305" actId="478"/>
          <ac:picMkLst>
            <pc:docMk/>
            <pc:sldMk cId="3343922509" sldId="393"/>
            <ac:picMk id="4" creationId="{CA62E0E9-E4EE-47B8-9A08-5C61A07CA449}"/>
          </ac:picMkLst>
        </pc:picChg>
      </pc:sldChg>
    </pc:docChg>
  </pc:docChgLst>
  <pc:docChgLst>
    <pc:chgData name="Art Telkamp" userId="f568a93b7a6ec86a" providerId="LiveId" clId="{30368DB0-B863-44A9-AA30-D2F14A7022ED}"/>
    <pc:docChg chg="undo custSel modSld">
      <pc:chgData name="Art Telkamp" userId="f568a93b7a6ec86a" providerId="LiveId" clId="{30368DB0-B863-44A9-AA30-D2F14A7022ED}" dt="2020-01-06T15:59:04.619" v="19" actId="1037"/>
      <pc:docMkLst>
        <pc:docMk/>
      </pc:docMkLst>
      <pc:sldChg chg="addSp delSp modSp">
        <pc:chgData name="Art Telkamp" userId="f568a93b7a6ec86a" providerId="LiveId" clId="{30368DB0-B863-44A9-AA30-D2F14A7022ED}" dt="2020-01-06T15:59:04.619" v="19" actId="1037"/>
        <pc:sldMkLst>
          <pc:docMk/>
          <pc:sldMk cId="2256492647" sldId="387"/>
        </pc:sldMkLst>
        <pc:spChg chg="del">
          <ac:chgData name="Art Telkamp" userId="f568a93b7a6ec86a" providerId="LiveId" clId="{30368DB0-B863-44A9-AA30-D2F14A7022ED}" dt="2020-01-06T15:58:57.795" v="11" actId="478"/>
          <ac:spMkLst>
            <pc:docMk/>
            <pc:sldMk cId="2256492647" sldId="387"/>
            <ac:spMk id="4" creationId="{3987BC41-DC03-430B-BD33-8C14CB7F6CBB}"/>
          </ac:spMkLst>
        </pc:spChg>
        <pc:spChg chg="del">
          <ac:chgData name="Art Telkamp" userId="f568a93b7a6ec86a" providerId="LiveId" clId="{30368DB0-B863-44A9-AA30-D2F14A7022ED}" dt="2020-01-06T15:58:59.539" v="12" actId="478"/>
          <ac:spMkLst>
            <pc:docMk/>
            <pc:sldMk cId="2256492647" sldId="387"/>
            <ac:spMk id="6" creationId="{172DE9F4-9B08-4ECC-B1C7-628C44AA776B}"/>
          </ac:spMkLst>
        </pc:spChg>
        <pc:picChg chg="del">
          <ac:chgData name="Art Telkamp" userId="f568a93b7a6ec86a" providerId="LiveId" clId="{30368DB0-B863-44A9-AA30-D2F14A7022ED}" dt="2020-01-06T15:59:00.238" v="13" actId="478"/>
          <ac:picMkLst>
            <pc:docMk/>
            <pc:sldMk cId="2256492647" sldId="387"/>
            <ac:picMk id="2" creationId="{A6CAB636-870E-40DF-AD97-1B600831AD32}"/>
          </ac:picMkLst>
        </pc:picChg>
        <pc:picChg chg="add mod ord modCrop">
          <ac:chgData name="Art Telkamp" userId="f568a93b7a6ec86a" providerId="LiveId" clId="{30368DB0-B863-44A9-AA30-D2F14A7022ED}" dt="2020-01-06T15:59:04.619" v="19" actId="1037"/>
          <ac:picMkLst>
            <pc:docMk/>
            <pc:sldMk cId="2256492647" sldId="387"/>
            <ac:picMk id="3" creationId="{79D76859-FF8E-425B-879D-B2AA75F60D7A}"/>
          </ac:picMkLst>
        </pc:picChg>
      </pc:sldChg>
    </pc:docChg>
  </pc:docChgLst>
  <pc:docChgLst>
    <pc:chgData name="Art Telkamp" userId="f568a93b7a6ec86a" providerId="LiveId" clId="{E68C9B76-F47A-4420-A8B3-AA81DC3275CB}"/>
    <pc:docChg chg="custSel modSld">
      <pc:chgData name="Art Telkamp" userId="f568a93b7a6ec86a" providerId="LiveId" clId="{E68C9B76-F47A-4420-A8B3-AA81DC3275CB}" dt="2019-12-03T19:49:06.123" v="183" actId="20577"/>
      <pc:docMkLst>
        <pc:docMk/>
      </pc:docMkLst>
      <pc:sldChg chg="modSp">
        <pc:chgData name="Art Telkamp" userId="f568a93b7a6ec86a" providerId="LiveId" clId="{E68C9B76-F47A-4420-A8B3-AA81DC3275CB}" dt="2019-12-03T19:47:20.855" v="176" actId="5793"/>
        <pc:sldMkLst>
          <pc:docMk/>
          <pc:sldMk cId="355173519" sldId="372"/>
        </pc:sldMkLst>
        <pc:spChg chg="mod">
          <ac:chgData name="Art Telkamp" userId="f568a93b7a6ec86a" providerId="LiveId" clId="{E68C9B76-F47A-4420-A8B3-AA81DC3275CB}" dt="2019-12-03T19:47:20.855" v="176" actId="5793"/>
          <ac:spMkLst>
            <pc:docMk/>
            <pc:sldMk cId="355173519" sldId="372"/>
            <ac:spMk id="2" creationId="{DE89A595-9181-47AB-A518-B443624B35E1}"/>
          </ac:spMkLst>
        </pc:spChg>
      </pc:sldChg>
      <pc:sldChg chg="addSp delSp modSp">
        <pc:chgData name="Art Telkamp" userId="f568a93b7a6ec86a" providerId="LiveId" clId="{E68C9B76-F47A-4420-A8B3-AA81DC3275CB}" dt="2019-12-03T19:49:06.123" v="183" actId="20577"/>
        <pc:sldMkLst>
          <pc:docMk/>
          <pc:sldMk cId="2095885315" sldId="382"/>
        </pc:sldMkLst>
        <pc:spChg chg="add mod">
          <ac:chgData name="Art Telkamp" userId="f568a93b7a6ec86a" providerId="LiveId" clId="{E68C9B76-F47A-4420-A8B3-AA81DC3275CB}" dt="2019-12-03T19:49:06.123" v="183" actId="20577"/>
          <ac:spMkLst>
            <pc:docMk/>
            <pc:sldMk cId="2095885315" sldId="382"/>
            <ac:spMk id="2" creationId="{CE5A3D7A-6D1C-4952-B1CA-E5F36F899642}"/>
          </ac:spMkLst>
        </pc:spChg>
        <pc:picChg chg="del">
          <ac:chgData name="Art Telkamp" userId="f568a93b7a6ec86a" providerId="LiveId" clId="{E68C9B76-F47A-4420-A8B3-AA81DC3275CB}" dt="2019-12-03T19:44:17.346" v="146" actId="478"/>
          <ac:picMkLst>
            <pc:docMk/>
            <pc:sldMk cId="2095885315" sldId="382"/>
            <ac:picMk id="4" creationId="{A055700D-D893-4EA2-A419-7352858B401C}"/>
          </ac:picMkLst>
        </pc:picChg>
        <pc:picChg chg="add del">
          <ac:chgData name="Art Telkamp" userId="f568a93b7a6ec86a" providerId="LiveId" clId="{E68C9B76-F47A-4420-A8B3-AA81DC3275CB}" dt="2019-12-03T19:42:51.261" v="136" actId="478"/>
          <ac:picMkLst>
            <pc:docMk/>
            <pc:sldMk cId="2095885315" sldId="382"/>
            <ac:picMk id="10" creationId="{7551228A-6793-44DB-93E8-D80170163B02}"/>
          </ac:picMkLst>
        </pc:picChg>
        <pc:picChg chg="add mod ord modCrop">
          <ac:chgData name="Art Telkamp" userId="f568a93b7a6ec86a" providerId="LiveId" clId="{E68C9B76-F47A-4420-A8B3-AA81DC3275CB}" dt="2019-12-03T19:44:12.853" v="145" actId="167"/>
          <ac:picMkLst>
            <pc:docMk/>
            <pc:sldMk cId="2095885315" sldId="382"/>
            <ac:picMk id="11" creationId="{019FA639-DF65-4629-8ACF-C3B041827E26}"/>
          </ac:picMkLst>
        </pc:picChg>
        <pc:cxnChg chg="add mod">
          <ac:chgData name="Art Telkamp" userId="f568a93b7a6ec86a" providerId="LiveId" clId="{E68C9B76-F47A-4420-A8B3-AA81DC3275CB}" dt="2019-12-03T19:39:41.329" v="114" actId="14100"/>
          <ac:cxnSpMkLst>
            <pc:docMk/>
            <pc:sldMk cId="2095885315" sldId="382"/>
            <ac:cxnSpMk id="7" creationId="{8D50DEB1-AE7E-4C5D-AB91-C8289DB75885}"/>
          </ac:cxnSpMkLst>
        </pc:cxnChg>
      </pc:sldChg>
      <pc:sldChg chg="addSp delSp modSp">
        <pc:chgData name="Art Telkamp" userId="f568a93b7a6ec86a" providerId="LiveId" clId="{E68C9B76-F47A-4420-A8B3-AA81DC3275CB}" dt="2019-12-03T19:46:25.796" v="167" actId="20577"/>
        <pc:sldMkLst>
          <pc:docMk/>
          <pc:sldMk cId="2256492647" sldId="387"/>
        </pc:sldMkLst>
        <pc:spChg chg="mod">
          <ac:chgData name="Art Telkamp" userId="f568a93b7a6ec86a" providerId="LiveId" clId="{E68C9B76-F47A-4420-A8B3-AA81DC3275CB}" dt="2019-12-03T19:45:57.529" v="161" actId="14100"/>
          <ac:spMkLst>
            <pc:docMk/>
            <pc:sldMk cId="2256492647" sldId="387"/>
            <ac:spMk id="4" creationId="{3987BC41-DC03-430B-BD33-8C14CB7F6CBB}"/>
          </ac:spMkLst>
        </pc:spChg>
        <pc:spChg chg="mod">
          <ac:chgData name="Art Telkamp" userId="f568a93b7a6ec86a" providerId="LiveId" clId="{E68C9B76-F47A-4420-A8B3-AA81DC3275CB}" dt="2019-12-03T19:46:25.796" v="167" actId="20577"/>
          <ac:spMkLst>
            <pc:docMk/>
            <pc:sldMk cId="2256492647" sldId="387"/>
            <ac:spMk id="6" creationId="{172DE9F4-9B08-4ECC-B1C7-628C44AA776B}"/>
          </ac:spMkLst>
        </pc:spChg>
        <pc:picChg chg="add mod ord modCrop">
          <ac:chgData name="Art Telkamp" userId="f568a93b7a6ec86a" providerId="LiveId" clId="{E68C9B76-F47A-4420-A8B3-AA81DC3275CB}" dt="2019-12-03T19:45:45.772" v="159" actId="167"/>
          <ac:picMkLst>
            <pc:docMk/>
            <pc:sldMk cId="2256492647" sldId="387"/>
            <ac:picMk id="2" creationId="{A6CAB636-870E-40DF-AD97-1B600831AD32}"/>
          </ac:picMkLst>
        </pc:picChg>
        <pc:picChg chg="del">
          <ac:chgData name="Art Telkamp" userId="f568a93b7a6ec86a" providerId="LiveId" clId="{E68C9B76-F47A-4420-A8B3-AA81DC3275CB}" dt="2019-12-03T19:45:51.345" v="160" actId="478"/>
          <ac:picMkLst>
            <pc:docMk/>
            <pc:sldMk cId="2256492647" sldId="387"/>
            <ac:picMk id="3" creationId="{8562FEF3-E248-453E-A45B-5BEFB082F4AD}"/>
          </ac:picMkLst>
        </pc:picChg>
      </pc:sldChg>
    </pc:docChg>
  </pc:docChgLst>
  <pc:docChgLst>
    <pc:chgData name="Art Telkamp" userId="f568a93b7a6ec86a" providerId="LiveId" clId="{7415E1ED-C1E6-479A-950D-7CBEF00C671D}"/>
    <pc:docChg chg="undo custSel addSld delSld modSld sldOrd">
      <pc:chgData name="Art Telkamp" userId="f568a93b7a6ec86a" providerId="LiveId" clId="{7415E1ED-C1E6-479A-950D-7CBEF00C671D}" dt="2019-07-11T23:10:06.616" v="849" actId="20577"/>
      <pc:docMkLst>
        <pc:docMk/>
      </pc:docMkLst>
      <pc:sldChg chg="ord">
        <pc:chgData name="Art Telkamp" userId="f568a93b7a6ec86a" providerId="LiveId" clId="{7415E1ED-C1E6-479A-950D-7CBEF00C671D}" dt="2019-07-11T20:33:22.918" v="593"/>
        <pc:sldMkLst>
          <pc:docMk/>
          <pc:sldMk cId="941069806" sldId="268"/>
        </pc:sldMkLst>
      </pc:sldChg>
      <pc:sldChg chg="addSp delSp modSp">
        <pc:chgData name="Art Telkamp" userId="f568a93b7a6ec86a" providerId="LiveId" clId="{7415E1ED-C1E6-479A-950D-7CBEF00C671D}" dt="2019-07-11T23:10:06.616" v="849" actId="20577"/>
        <pc:sldMkLst>
          <pc:docMk/>
          <pc:sldMk cId="3883572395" sldId="284"/>
        </pc:sldMkLst>
        <pc:spChg chg="add mod">
          <ac:chgData name="Art Telkamp" userId="f568a93b7a6ec86a" providerId="LiveId" clId="{7415E1ED-C1E6-479A-950D-7CBEF00C671D}" dt="2019-07-11T23:10:06.616" v="849" actId="20577"/>
          <ac:spMkLst>
            <pc:docMk/>
            <pc:sldMk cId="3883572395" sldId="284"/>
            <ac:spMk id="3" creationId="{1A6B145F-38F2-466D-B0BD-88500AFB3BFE}"/>
          </ac:spMkLst>
        </pc:spChg>
        <pc:spChg chg="add del">
          <ac:chgData name="Art Telkamp" userId="f568a93b7a6ec86a" providerId="LiveId" clId="{7415E1ED-C1E6-479A-950D-7CBEF00C671D}" dt="2019-07-11T22:39:55.043" v="704" actId="478"/>
          <ac:spMkLst>
            <pc:docMk/>
            <pc:sldMk cId="3883572395" sldId="284"/>
            <ac:spMk id="4" creationId="{623A5E11-4F7A-45AC-A126-F79BF35EB94A}"/>
          </ac:spMkLst>
        </pc:spChg>
      </pc:sldChg>
      <pc:sldChg chg="modSp">
        <pc:chgData name="Art Telkamp" userId="f568a93b7a6ec86a" providerId="LiveId" clId="{7415E1ED-C1E6-479A-950D-7CBEF00C671D}" dt="2019-07-11T22:53:05.351" v="848" actId="20577"/>
        <pc:sldMkLst>
          <pc:docMk/>
          <pc:sldMk cId="355173519" sldId="372"/>
        </pc:sldMkLst>
        <pc:spChg chg="mod">
          <ac:chgData name="Art Telkamp" userId="f568a93b7a6ec86a" providerId="LiveId" clId="{7415E1ED-C1E6-479A-950D-7CBEF00C671D}" dt="2019-07-11T22:53:05.351" v="848" actId="20577"/>
          <ac:spMkLst>
            <pc:docMk/>
            <pc:sldMk cId="355173519" sldId="372"/>
            <ac:spMk id="2" creationId="{DE89A595-9181-47AB-A518-B443624B35E1}"/>
          </ac:spMkLst>
        </pc:spChg>
      </pc:sldChg>
      <pc:sldChg chg="delSp modSp">
        <pc:chgData name="Art Telkamp" userId="f568a93b7a6ec86a" providerId="LiveId" clId="{7415E1ED-C1E6-479A-950D-7CBEF00C671D}" dt="2019-07-11T21:00:02.679" v="651" actId="165"/>
        <pc:sldMkLst>
          <pc:docMk/>
          <pc:sldMk cId="3544978002" sldId="380"/>
        </pc:sldMkLst>
        <pc:spChg chg="mod topLvl">
          <ac:chgData name="Art Telkamp" userId="f568a93b7a6ec86a" providerId="LiveId" clId="{7415E1ED-C1E6-479A-950D-7CBEF00C671D}" dt="2019-07-11T21:00:02.679" v="651" actId="165"/>
          <ac:spMkLst>
            <pc:docMk/>
            <pc:sldMk cId="3544978002" sldId="380"/>
            <ac:spMk id="7" creationId="{1B05D24A-7340-404F-A1B6-D45076C8DAB2}"/>
          </ac:spMkLst>
        </pc:spChg>
        <pc:grpChg chg="del">
          <ac:chgData name="Art Telkamp" userId="f568a93b7a6ec86a" providerId="LiveId" clId="{7415E1ED-C1E6-479A-950D-7CBEF00C671D}" dt="2019-07-11T21:00:02.679" v="651" actId="165"/>
          <ac:grpSpMkLst>
            <pc:docMk/>
            <pc:sldMk cId="3544978002" sldId="380"/>
            <ac:grpSpMk id="8" creationId="{8B2488BE-A543-4976-B9E9-4FBCD28132BB}"/>
          </ac:grpSpMkLst>
        </pc:grpChg>
        <pc:picChg chg="mod topLvl">
          <ac:chgData name="Art Telkamp" userId="f568a93b7a6ec86a" providerId="LiveId" clId="{7415E1ED-C1E6-479A-950D-7CBEF00C671D}" dt="2019-07-11T21:00:02.679" v="651" actId="165"/>
          <ac:picMkLst>
            <pc:docMk/>
            <pc:sldMk cId="3544978002" sldId="380"/>
            <ac:picMk id="6" creationId="{28562CFB-4D90-4068-9517-B6AFB430C285}"/>
          </ac:picMkLst>
        </pc:picChg>
      </pc:sldChg>
      <pc:sldChg chg="addSp modSp add ord">
        <pc:chgData name="Art Telkamp" userId="f568a93b7a6ec86a" providerId="LiveId" clId="{7415E1ED-C1E6-479A-950D-7CBEF00C671D}" dt="2019-07-11T22:50:14.667" v="790" actId="20577"/>
        <pc:sldMkLst>
          <pc:docMk/>
          <pc:sldMk cId="1828006523" sldId="389"/>
        </pc:sldMkLst>
        <pc:spChg chg="add mod">
          <ac:chgData name="Art Telkamp" userId="f568a93b7a6ec86a" providerId="LiveId" clId="{7415E1ED-C1E6-479A-950D-7CBEF00C671D}" dt="2019-07-11T22:50:14.667" v="790" actId="20577"/>
          <ac:spMkLst>
            <pc:docMk/>
            <pc:sldMk cId="1828006523" sldId="389"/>
            <ac:spMk id="2" creationId="{694DFB96-12E5-4303-9630-7FCD6BB1E296}"/>
          </ac:spMkLst>
        </pc:spChg>
      </pc:sldChg>
      <pc:sldChg chg="addSp delSp modSp add ord">
        <pc:chgData name="Art Telkamp" userId="f568a93b7a6ec86a" providerId="LiveId" clId="{7415E1ED-C1E6-479A-950D-7CBEF00C671D}" dt="2019-07-11T22:44:21.118" v="768" actId="20577"/>
        <pc:sldMkLst>
          <pc:docMk/>
          <pc:sldMk cId="1986234156" sldId="390"/>
        </pc:sldMkLst>
        <pc:spChg chg="mod">
          <ac:chgData name="Art Telkamp" userId="f568a93b7a6ec86a" providerId="LiveId" clId="{7415E1ED-C1E6-479A-950D-7CBEF00C671D}" dt="2019-07-11T20:19:00.971" v="392" actId="20577"/>
          <ac:spMkLst>
            <pc:docMk/>
            <pc:sldMk cId="1986234156" sldId="390"/>
            <ac:spMk id="5" creationId="{668754F3-C170-486B-ABFC-FC75E2775041}"/>
          </ac:spMkLst>
        </pc:spChg>
        <pc:spChg chg="mod">
          <ac:chgData name="Art Telkamp" userId="f568a93b7a6ec86a" providerId="LiveId" clId="{7415E1ED-C1E6-479A-950D-7CBEF00C671D}" dt="2019-07-11T22:44:21.118" v="768" actId="20577"/>
          <ac:spMkLst>
            <pc:docMk/>
            <pc:sldMk cId="1986234156" sldId="390"/>
            <ac:spMk id="6" creationId="{43059E91-6875-4BE4-982D-C6494F1EC977}"/>
          </ac:spMkLst>
        </pc:spChg>
        <pc:picChg chg="add del mod">
          <ac:chgData name="Art Telkamp" userId="f568a93b7a6ec86a" providerId="LiveId" clId="{7415E1ED-C1E6-479A-950D-7CBEF00C671D}" dt="2019-07-11T20:24:26.526" v="550" actId="478"/>
          <ac:picMkLst>
            <pc:docMk/>
            <pc:sldMk cId="1986234156" sldId="390"/>
            <ac:picMk id="2" creationId="{9BF17C3E-D0AF-438E-A14A-8C150685E1C3}"/>
          </ac:picMkLst>
        </pc:picChg>
      </pc:sldChg>
      <pc:sldChg chg="addSp delSp modSp add">
        <pc:chgData name="Art Telkamp" userId="f568a93b7a6ec86a" providerId="LiveId" clId="{7415E1ED-C1E6-479A-950D-7CBEF00C671D}" dt="2019-07-11T21:00:43.564" v="695" actId="1035"/>
        <pc:sldMkLst>
          <pc:docMk/>
          <pc:sldMk cId="1640443329" sldId="391"/>
        </pc:sldMkLst>
        <pc:spChg chg="add mod">
          <ac:chgData name="Art Telkamp" userId="f568a93b7a6ec86a" providerId="LiveId" clId="{7415E1ED-C1E6-479A-950D-7CBEF00C671D}" dt="2019-07-11T21:00:35.645" v="658" actId="164"/>
          <ac:spMkLst>
            <pc:docMk/>
            <pc:sldMk cId="1640443329" sldId="391"/>
            <ac:spMk id="13" creationId="{C7E9BC8E-ED6E-42AE-83B4-835098E3DA92}"/>
          </ac:spMkLst>
        </pc:spChg>
        <pc:grpChg chg="del">
          <ac:chgData name="Art Telkamp" userId="f568a93b7a6ec86a" providerId="LiveId" clId="{7415E1ED-C1E6-479A-950D-7CBEF00C671D}" dt="2019-07-11T20:58:39.713" v="639" actId="478"/>
          <ac:grpSpMkLst>
            <pc:docMk/>
            <pc:sldMk cId="1640443329" sldId="391"/>
            <ac:grpSpMk id="4" creationId="{1A6598B2-D1BE-450E-9515-86D48D1BE849}"/>
          </ac:grpSpMkLst>
        </pc:grpChg>
        <pc:grpChg chg="del">
          <ac:chgData name="Art Telkamp" userId="f568a93b7a6ec86a" providerId="LiveId" clId="{7415E1ED-C1E6-479A-950D-7CBEF00C671D}" dt="2019-07-11T20:58:38.488" v="638" actId="478"/>
          <ac:grpSpMkLst>
            <pc:docMk/>
            <pc:sldMk cId="1640443329" sldId="391"/>
            <ac:grpSpMk id="8" creationId="{8B2488BE-A543-4976-B9E9-4FBCD28132BB}"/>
          </ac:grpSpMkLst>
        </pc:grpChg>
        <pc:grpChg chg="add del">
          <ac:chgData name="Art Telkamp" userId="f568a93b7a6ec86a" providerId="LiveId" clId="{7415E1ED-C1E6-479A-950D-7CBEF00C671D}" dt="2019-07-11T21:00:39.127" v="659" actId="478"/>
          <ac:grpSpMkLst>
            <pc:docMk/>
            <pc:sldMk cId="1640443329" sldId="391"/>
            <ac:grpSpMk id="10" creationId="{64B87C86-72A2-418F-AB4B-F232DEDFFB5E}"/>
          </ac:grpSpMkLst>
        </pc:grpChg>
        <pc:grpChg chg="add mod">
          <ac:chgData name="Art Telkamp" userId="f568a93b7a6ec86a" providerId="LiveId" clId="{7415E1ED-C1E6-479A-950D-7CBEF00C671D}" dt="2019-07-11T21:00:43.564" v="695" actId="1035"/>
          <ac:grpSpMkLst>
            <pc:docMk/>
            <pc:sldMk cId="1640443329" sldId="391"/>
            <ac:grpSpMk id="14" creationId="{361811A2-AD44-4DDC-82AD-F8464C3BE1EB}"/>
          </ac:grpSpMkLst>
        </pc:grpChg>
        <pc:picChg chg="add mod modCrop">
          <ac:chgData name="Art Telkamp" userId="f568a93b7a6ec86a" providerId="LiveId" clId="{7415E1ED-C1E6-479A-950D-7CBEF00C671D}" dt="2019-07-11T21:00:35.645" v="658" actId="164"/>
          <ac:picMkLst>
            <pc:docMk/>
            <pc:sldMk cId="1640443329" sldId="391"/>
            <ac:picMk id="9" creationId="{431F2DA1-4B88-4562-B86C-C655DC6F7E75}"/>
          </ac:picMkLst>
        </pc:picChg>
      </pc:sldChg>
    </pc:docChg>
  </pc:docChgLst>
  <pc:docChgLst>
    <pc:chgData name="Art Telkamp" userId="f568a93b7a6ec86a" providerId="LiveId" clId="{9C36F55D-F065-4127-A4E8-5E2C50BF858B}"/>
    <pc:docChg chg="modSld">
      <pc:chgData name="Art Telkamp" userId="f568a93b7a6ec86a" providerId="LiveId" clId="{9C36F55D-F065-4127-A4E8-5E2C50BF858B}" dt="2019-09-10T16:46:21.504" v="8" actId="20577"/>
      <pc:docMkLst>
        <pc:docMk/>
      </pc:docMkLst>
      <pc:sldChg chg="modSp">
        <pc:chgData name="Art Telkamp" userId="f568a93b7a6ec86a" providerId="LiveId" clId="{9C36F55D-F065-4127-A4E8-5E2C50BF858B}" dt="2019-09-10T16:46:21.504" v="8" actId="20577"/>
        <pc:sldMkLst>
          <pc:docMk/>
          <pc:sldMk cId="3883572395" sldId="284"/>
        </pc:sldMkLst>
        <pc:spChg chg="mod">
          <ac:chgData name="Art Telkamp" userId="f568a93b7a6ec86a" providerId="LiveId" clId="{9C36F55D-F065-4127-A4E8-5E2C50BF858B}" dt="2019-09-10T16:46:21.504" v="8" actId="20577"/>
          <ac:spMkLst>
            <pc:docMk/>
            <pc:sldMk cId="3883572395" sldId="284"/>
            <ac:spMk id="3" creationId="{1A6B145F-38F2-466D-B0BD-88500AFB3BFE}"/>
          </ac:spMkLst>
        </pc:spChg>
      </pc:sldChg>
    </pc:docChg>
  </pc:docChgLst>
  <pc:docChgLst>
    <pc:chgData name="Art Telkamp" userId="f568a93b7a6ec86a" providerId="LiveId" clId="{02E9E23F-BC04-47F7-B233-B0D7905BD8CB}"/>
    <pc:docChg chg="custSel modSld">
      <pc:chgData name="Art Telkamp" userId="f568a93b7a6ec86a" providerId="LiveId" clId="{02E9E23F-BC04-47F7-B233-B0D7905BD8CB}" dt="2019-11-02T00:34:50.218" v="443" actId="1076"/>
      <pc:docMkLst>
        <pc:docMk/>
      </pc:docMkLst>
      <pc:sldChg chg="delSp modSp">
        <pc:chgData name="Art Telkamp" userId="f568a93b7a6ec86a" providerId="LiveId" clId="{02E9E23F-BC04-47F7-B233-B0D7905BD8CB}" dt="2019-11-02T00:34:50.218" v="443" actId="1076"/>
        <pc:sldMkLst>
          <pc:docMk/>
          <pc:sldMk cId="3883572395" sldId="284"/>
        </pc:sldMkLst>
        <pc:spChg chg="mod">
          <ac:chgData name="Art Telkamp" userId="f568a93b7a6ec86a" providerId="LiveId" clId="{02E9E23F-BC04-47F7-B233-B0D7905BD8CB}" dt="2019-11-02T00:34:50.218" v="443" actId="1076"/>
          <ac:spMkLst>
            <pc:docMk/>
            <pc:sldMk cId="3883572395" sldId="284"/>
            <ac:spMk id="3" creationId="{1A6B145F-38F2-466D-B0BD-88500AFB3BFE}"/>
          </ac:spMkLst>
        </pc:spChg>
        <pc:spChg chg="del">
          <ac:chgData name="Art Telkamp" userId="f568a93b7a6ec86a" providerId="LiveId" clId="{02E9E23F-BC04-47F7-B233-B0D7905BD8CB}" dt="2019-11-02T00:34:36.048" v="440" actId="478"/>
          <ac:spMkLst>
            <pc:docMk/>
            <pc:sldMk cId="3883572395" sldId="284"/>
            <ac:spMk id="5" creationId="{0A313E40-205E-47C8-BD70-02C2DF38532D}"/>
          </ac:spMkLst>
        </pc:spChg>
        <pc:spChg chg="del">
          <ac:chgData name="Art Telkamp" userId="f568a93b7a6ec86a" providerId="LiveId" clId="{02E9E23F-BC04-47F7-B233-B0D7905BD8CB}" dt="2019-11-02T00:34:34.756" v="439" actId="478"/>
          <ac:spMkLst>
            <pc:docMk/>
            <pc:sldMk cId="3883572395" sldId="284"/>
            <ac:spMk id="17" creationId="{1D6A1938-8BDD-4DF0-B0D6-5FBDE25C50C4}"/>
          </ac:spMkLst>
        </pc:spChg>
        <pc:spChg chg="del">
          <ac:chgData name="Art Telkamp" userId="f568a93b7a6ec86a" providerId="LiveId" clId="{02E9E23F-BC04-47F7-B233-B0D7905BD8CB}" dt="2019-11-02T00:34:34.756" v="439" actId="478"/>
          <ac:spMkLst>
            <pc:docMk/>
            <pc:sldMk cId="3883572395" sldId="284"/>
            <ac:spMk id="18" creationId="{FCA89B69-86FB-45A6-A5B8-2DF031CD0283}"/>
          </ac:spMkLst>
        </pc:spChg>
        <pc:spChg chg="del">
          <ac:chgData name="Art Telkamp" userId="f568a93b7a6ec86a" providerId="LiveId" clId="{02E9E23F-BC04-47F7-B233-B0D7905BD8CB}" dt="2019-11-02T00:34:34.756" v="439" actId="478"/>
          <ac:spMkLst>
            <pc:docMk/>
            <pc:sldMk cId="3883572395" sldId="284"/>
            <ac:spMk id="19" creationId="{5A38363A-E5EE-4CC0-8B63-FD347EFB1B7C}"/>
          </ac:spMkLst>
        </pc:spChg>
        <pc:spChg chg="del">
          <ac:chgData name="Art Telkamp" userId="f568a93b7a6ec86a" providerId="LiveId" clId="{02E9E23F-BC04-47F7-B233-B0D7905BD8CB}" dt="2019-11-02T00:34:34.756" v="439" actId="478"/>
          <ac:spMkLst>
            <pc:docMk/>
            <pc:sldMk cId="3883572395" sldId="284"/>
            <ac:spMk id="20" creationId="{C2EC04FA-EBA0-46CC-B074-FC9720238664}"/>
          </ac:spMkLst>
        </pc:spChg>
        <pc:spChg chg="del">
          <ac:chgData name="Art Telkamp" userId="f568a93b7a6ec86a" providerId="LiveId" clId="{02E9E23F-BC04-47F7-B233-B0D7905BD8CB}" dt="2019-11-02T00:34:34.756" v="439" actId="478"/>
          <ac:spMkLst>
            <pc:docMk/>
            <pc:sldMk cId="3883572395" sldId="284"/>
            <ac:spMk id="21" creationId="{DC507158-4D92-4696-AA37-A96D34EDD253}"/>
          </ac:spMkLst>
        </pc:spChg>
        <pc:grpChg chg="mod">
          <ac:chgData name="Art Telkamp" userId="f568a93b7a6ec86a" providerId="LiveId" clId="{02E9E23F-BC04-47F7-B233-B0D7905BD8CB}" dt="2019-11-02T00:34:46.634" v="442" actId="1076"/>
          <ac:grpSpMkLst>
            <pc:docMk/>
            <pc:sldMk cId="3883572395" sldId="284"/>
            <ac:grpSpMk id="2" creationId="{FB92DE5B-E179-4F71-BF12-62FF3366179C}"/>
          </ac:grpSpMkLst>
        </pc:grpChg>
      </pc:sldChg>
      <pc:sldChg chg="modSp">
        <pc:chgData name="Art Telkamp" userId="f568a93b7a6ec86a" providerId="LiveId" clId="{02E9E23F-BC04-47F7-B233-B0D7905BD8CB}" dt="2019-10-30T18:52:40.112" v="436" actId="1076"/>
        <pc:sldMkLst>
          <pc:docMk/>
          <pc:sldMk cId="355173519" sldId="372"/>
        </pc:sldMkLst>
        <pc:spChg chg="mod">
          <ac:chgData name="Art Telkamp" userId="f568a93b7a6ec86a" providerId="LiveId" clId="{02E9E23F-BC04-47F7-B233-B0D7905BD8CB}" dt="2019-10-30T18:51:54.191" v="435" actId="20577"/>
          <ac:spMkLst>
            <pc:docMk/>
            <pc:sldMk cId="355173519" sldId="372"/>
            <ac:spMk id="2" creationId="{DE89A595-9181-47AB-A518-B443624B35E1}"/>
          </ac:spMkLst>
        </pc:spChg>
        <pc:spChg chg="mod">
          <ac:chgData name="Art Telkamp" userId="f568a93b7a6ec86a" providerId="LiveId" clId="{02E9E23F-BC04-47F7-B233-B0D7905BD8CB}" dt="2019-10-30T18:52:40.112" v="436" actId="1076"/>
          <ac:spMkLst>
            <pc:docMk/>
            <pc:sldMk cId="355173519" sldId="372"/>
            <ac:spMk id="6" creationId="{C255030B-83A0-4B50-A3A9-13D8304F059E}"/>
          </ac:spMkLst>
        </pc:spChg>
      </pc:sldChg>
      <pc:sldChg chg="addSp delSp modSp">
        <pc:chgData name="Art Telkamp" userId="f568a93b7a6ec86a" providerId="LiveId" clId="{02E9E23F-BC04-47F7-B233-B0D7905BD8CB}" dt="2019-10-30T18:54:28.919" v="438" actId="14100"/>
        <pc:sldMkLst>
          <pc:docMk/>
          <pc:sldMk cId="2256492647" sldId="387"/>
        </pc:sldMkLst>
        <pc:spChg chg="add mod">
          <ac:chgData name="Art Telkamp" userId="f568a93b7a6ec86a" providerId="LiveId" clId="{02E9E23F-BC04-47F7-B233-B0D7905BD8CB}" dt="2019-10-30T18:54:28.919" v="438" actId="14100"/>
          <ac:spMkLst>
            <pc:docMk/>
            <pc:sldMk cId="2256492647" sldId="387"/>
            <ac:spMk id="4" creationId="{3987BC41-DC03-430B-BD33-8C14CB7F6CBB}"/>
          </ac:spMkLst>
        </pc:spChg>
        <pc:spChg chg="add mod">
          <ac:chgData name="Art Telkamp" userId="f568a93b7a6ec86a" providerId="LiveId" clId="{02E9E23F-BC04-47F7-B233-B0D7905BD8CB}" dt="2019-10-30T16:20:42.899" v="231" actId="207"/>
          <ac:spMkLst>
            <pc:docMk/>
            <pc:sldMk cId="2256492647" sldId="387"/>
            <ac:spMk id="6" creationId="{172DE9F4-9B08-4ECC-B1C7-628C44AA776B}"/>
          </ac:spMkLst>
        </pc:spChg>
        <pc:picChg chg="del">
          <ac:chgData name="Art Telkamp" userId="f568a93b7a6ec86a" providerId="LiveId" clId="{02E9E23F-BC04-47F7-B233-B0D7905BD8CB}" dt="2019-10-30T16:17:58.133" v="9" actId="478"/>
          <ac:picMkLst>
            <pc:docMk/>
            <pc:sldMk cId="2256492647" sldId="387"/>
            <ac:picMk id="2" creationId="{605C9FA8-C5CC-43D5-BD71-036DACE8825E}"/>
          </ac:picMkLst>
        </pc:picChg>
        <pc:picChg chg="add mod ord modCrop">
          <ac:chgData name="Art Telkamp" userId="f568a93b7a6ec86a" providerId="LiveId" clId="{02E9E23F-BC04-47F7-B233-B0D7905BD8CB}" dt="2019-10-30T16:17:51.455" v="8" actId="167"/>
          <ac:picMkLst>
            <pc:docMk/>
            <pc:sldMk cId="2256492647" sldId="387"/>
            <ac:picMk id="3" creationId="{8562FEF3-E248-453E-A45B-5BEFB082F4AD}"/>
          </ac:picMkLst>
        </pc:picChg>
      </pc:sldChg>
    </pc:docChg>
  </pc:docChgLst>
  <pc:docChgLst>
    <pc:chgData name="Art Telkamp" userId="f568a93b7a6ec86a" providerId="LiveId" clId="{D1FD207C-2045-43F4-B4C4-EAF6D9A794B4}"/>
    <pc:docChg chg="undo custSel modSld">
      <pc:chgData name="Art Telkamp" userId="f568a93b7a6ec86a" providerId="LiveId" clId="{D1FD207C-2045-43F4-B4C4-EAF6D9A794B4}" dt="2022-02-20T20:26:32.359" v="29" actId="1076"/>
      <pc:docMkLst>
        <pc:docMk/>
      </pc:docMkLst>
      <pc:sldChg chg="modSp mod">
        <pc:chgData name="Art Telkamp" userId="f568a93b7a6ec86a" providerId="LiveId" clId="{D1FD207C-2045-43F4-B4C4-EAF6D9A794B4}" dt="2022-02-20T20:19:43.153" v="5" actId="20577"/>
        <pc:sldMkLst>
          <pc:docMk/>
          <pc:sldMk cId="355173519" sldId="372"/>
        </pc:sldMkLst>
        <pc:spChg chg="mod">
          <ac:chgData name="Art Telkamp" userId="f568a93b7a6ec86a" providerId="LiveId" clId="{D1FD207C-2045-43F4-B4C4-EAF6D9A794B4}" dt="2022-02-20T20:19:43.153" v="5" actId="20577"/>
          <ac:spMkLst>
            <pc:docMk/>
            <pc:sldMk cId="355173519" sldId="372"/>
            <ac:spMk id="2" creationId="{DE89A595-9181-47AB-A518-B443624B35E1}"/>
          </ac:spMkLst>
        </pc:spChg>
      </pc:sldChg>
      <pc:sldChg chg="addSp delSp modSp mod">
        <pc:chgData name="Art Telkamp" userId="f568a93b7a6ec86a" providerId="LiveId" clId="{D1FD207C-2045-43F4-B4C4-EAF6D9A794B4}" dt="2022-02-20T20:22:17.356" v="18" actId="478"/>
        <pc:sldMkLst>
          <pc:docMk/>
          <pc:sldMk cId="2095885315" sldId="382"/>
        </pc:sldMkLst>
        <pc:picChg chg="del">
          <ac:chgData name="Art Telkamp" userId="f568a93b7a6ec86a" providerId="LiveId" clId="{D1FD207C-2045-43F4-B4C4-EAF6D9A794B4}" dt="2022-02-20T20:22:17.356" v="18" actId="478"/>
          <ac:picMkLst>
            <pc:docMk/>
            <pc:sldMk cId="2095885315" sldId="382"/>
            <ac:picMk id="4" creationId="{BF264B3E-FF35-4311-8FDD-6279532937EB}"/>
          </ac:picMkLst>
        </pc:picChg>
        <pc:picChg chg="add mod ord modCrop">
          <ac:chgData name="Art Telkamp" userId="f568a93b7a6ec86a" providerId="LiveId" clId="{D1FD207C-2045-43F4-B4C4-EAF6D9A794B4}" dt="2022-02-20T20:22:12.794" v="17" actId="167"/>
          <ac:picMkLst>
            <pc:docMk/>
            <pc:sldMk cId="2095885315" sldId="382"/>
            <ac:picMk id="8" creationId="{9B4BBE2F-BCAB-4DCE-BEB2-D24A015A446F}"/>
          </ac:picMkLst>
        </pc:picChg>
      </pc:sldChg>
      <pc:sldChg chg="addSp delSp modSp mod">
        <pc:chgData name="Art Telkamp" userId="f568a93b7a6ec86a" providerId="LiveId" clId="{D1FD207C-2045-43F4-B4C4-EAF6D9A794B4}" dt="2022-02-20T20:26:32.359" v="29" actId="1076"/>
        <pc:sldMkLst>
          <pc:docMk/>
          <pc:sldMk cId="2256492647" sldId="387"/>
        </pc:sldMkLst>
        <pc:picChg chg="del">
          <ac:chgData name="Art Telkamp" userId="f568a93b7a6ec86a" providerId="LiveId" clId="{D1FD207C-2045-43F4-B4C4-EAF6D9A794B4}" dt="2022-02-20T20:26:26.856" v="28" actId="478"/>
          <ac:picMkLst>
            <pc:docMk/>
            <pc:sldMk cId="2256492647" sldId="387"/>
            <ac:picMk id="2" creationId="{03476D20-3FF1-4B3E-BD6E-B138694C1651}"/>
          </ac:picMkLst>
        </pc:picChg>
        <pc:picChg chg="add mod ord modCrop">
          <ac:chgData name="Art Telkamp" userId="f568a93b7a6ec86a" providerId="LiveId" clId="{D1FD207C-2045-43F4-B4C4-EAF6D9A794B4}" dt="2022-02-20T20:26:32.359" v="29" actId="1076"/>
          <ac:picMkLst>
            <pc:docMk/>
            <pc:sldMk cId="2256492647" sldId="387"/>
            <ac:picMk id="4" creationId="{1B7DD947-F6C2-4C65-BEA5-847541DF85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1244A-2C10-4961-A144-E926EF698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DAB69-3ADF-4389-9392-39CA0F7F3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07308-F5B1-4FBD-86B8-C4878CDF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4554-E386-4761-9C74-4FBBC203BF58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8731D-DD7C-4C4E-BEA6-35CC6ACE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D22A7-E453-427A-8CEE-3E467E7F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4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12DC-6184-423C-BA5E-C0F1397E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AF02E-2BA3-4DDE-8761-94B34FE87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EF80B-B664-4A74-A840-701F1DE4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4554-E386-4761-9C74-4FBBC203BF58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A3768-4C4E-465A-98A3-FBCF68A07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AA818-902E-450A-BD15-086E4DE7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3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D5362-2CA0-478D-BDCC-11BE87649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6AF9A-7A60-4A7E-A768-F9A922782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3D859-B888-42CF-B3D5-235209D2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4554-E386-4761-9C74-4FBBC203BF58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6B02E-FBE3-465D-B271-0C5AA21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DA84E-F629-414E-8426-0230372F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3B56-3687-4A76-96F6-6DF8EAB6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CA731-C3B4-4BD2-AD5D-248708CB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8C7D-9D10-448D-BF3A-0A78E3CA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4554-E386-4761-9C74-4FBBC203BF58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B71B6-B5E1-4F2F-ABDF-A9BFF1B28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824FE-2C35-4852-AD20-B23E7DE6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1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43D9-FE02-4000-B6D5-8B88B518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A116C-B2E5-4286-9ABF-4CB81A27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29AB5-6FFF-4D22-AD85-BF240128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4554-E386-4761-9C74-4FBBC203BF58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A54-1324-4C0D-B33D-75F2610B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3936-C6B4-485B-9E54-89B6A597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5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592B-9A90-4539-9D1F-36A56C75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D677-4917-4704-841A-7284B0342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2B3BB-87D2-4F39-A207-2E5C4C377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9848F-2652-496A-B8A6-CA9FE887D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4554-E386-4761-9C74-4FBBC203BF58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3A7F5-3F8A-4C6D-B70B-71110554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C3173-8DF5-480F-A41B-DAD07EC7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9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730A-DE65-467C-9C00-1E01CD2A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1AEB3-F9DB-4DF7-8E7A-EFB6CD21C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FAA75-41E8-469A-B19B-0C2A1DEB4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21442-605F-4914-B0FA-54AA60600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12704-9436-4CBF-9594-4E89F92EA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4C21E-8769-4016-89D0-44E59727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4554-E386-4761-9C74-4FBBC203BF58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553C8-CBF5-4387-A8E6-414A830C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904C63-5ED1-4406-9937-DD00AE70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8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C6C21-4881-4226-83B3-51E8DAF5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8F2E1-A80F-40E7-9941-E0714BFE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4554-E386-4761-9C74-4FBBC203BF58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1260B-87B7-4090-B408-BD045C2D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51F92-2B14-438A-A34D-8348DF1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45D011-BA0C-47C1-B252-DC1D962E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4554-E386-4761-9C74-4FBBC203BF58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BD2385-559D-4982-B2C9-35588818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6EA41-B3FB-497C-97F0-BFB48FA2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FF84-9F10-4AF9-8976-02F45036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EF50-C6A8-4ADA-987D-17A576DB4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074AD-B2CC-4F4A-B553-6C9A8F106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DCA8A-65EF-4CB5-8B05-2BD35F88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4554-E386-4761-9C74-4FBBC203BF58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3F679-E58C-4ED7-A687-1353D5A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55EF8-5AE9-4A97-9F59-254F9E3C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1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C92C-9AB6-432C-9A93-B50D1034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6EAFA-2AE2-46CC-9AA5-DFF539EB23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66D5B-AC51-4D2E-9C43-A939B73FF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6E36F-9BE3-4A1E-9788-6FB490827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4554-E386-4761-9C74-4FBBC203BF58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F2BFA-E860-4E64-8C3E-F3191A2E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DC628-49B5-45F7-9FED-040DEF6F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64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5BAE2-0142-4963-B290-ABDAEAEA8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15845"/>
            <a:ext cx="10515600" cy="47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D6D82-8324-46B6-B10E-72A1FEE4C5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B4554-E386-4761-9C74-4FBBC203BF58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911FB-F9F8-40E9-A7C2-EBB429164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2EAC8-389F-4987-90EB-1F40817F5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C2BE1-AA65-4843-831C-A896FF02FA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6BC1BD-0390-46C4-8489-D2C9CB249094}"/>
              </a:ext>
            </a:extLst>
          </p:cNvPr>
          <p:cNvSpPr/>
          <p:nvPr userDrawn="1"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E60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1F297-B71E-45D3-923D-9C11B8C23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34693" t="20502" r="20583" b="11845"/>
          <a:stretch/>
        </p:blipFill>
        <p:spPr>
          <a:xfrm>
            <a:off x="10609007" y="68824"/>
            <a:ext cx="1120878" cy="95372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0DF45F-E122-48B1-BF66-A1ABA753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4" y="1"/>
            <a:ext cx="10333703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53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steps.com/blogs/introduction-time-series-analysis-time-series-forecasting-machine-learning-methods-model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jupyter.org/instal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6798-268D-4AC2-BBD7-79FBA1ED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ANLT 207</a:t>
            </a:r>
            <a:br>
              <a:rPr lang="en-US" dirty="0"/>
            </a:br>
            <a:r>
              <a:rPr lang="en-US" dirty="0"/>
              <a:t>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30376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A88DD-72A9-4374-99D9-762D86CF44E5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Syllabus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3A1B0-52DF-4FCE-B602-BA26B934F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2" t="32051" r="25361" b="18718"/>
          <a:stretch/>
        </p:blipFill>
        <p:spPr>
          <a:xfrm>
            <a:off x="1134207" y="1652953"/>
            <a:ext cx="9407334" cy="39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5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7DD947-F6C2-4C65-BEA5-847541DF8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28822" r="23030" b="30101"/>
          <a:stretch/>
        </p:blipFill>
        <p:spPr>
          <a:xfrm>
            <a:off x="888198" y="1816581"/>
            <a:ext cx="10415603" cy="35936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3A88DD-72A9-4374-99D9-762D86CF44E5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225649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A88DD-72A9-4374-99D9-762D86CF44E5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What is a Time Series?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9E9C8-C2ED-4FB3-8EBB-E4216FB3440C}"/>
              </a:ext>
            </a:extLst>
          </p:cNvPr>
          <p:cNvSpPr txBox="1"/>
          <p:nvPr/>
        </p:nvSpPr>
        <p:spPr>
          <a:xfrm flipH="1">
            <a:off x="333580" y="1522915"/>
            <a:ext cx="60496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it </a:t>
            </a:r>
            <a:r>
              <a:rPr lang="en-US" sz="2000" u="sng" dirty="0"/>
              <a:t>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 series of data points (observations) indexed in time 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Taken at successive </a:t>
            </a:r>
            <a:r>
              <a:rPr lang="en-US" sz="2000" u="sng" dirty="0"/>
              <a:t>equally spaced</a:t>
            </a:r>
            <a:r>
              <a:rPr lang="en-US" sz="2000" dirty="0"/>
              <a:t> points in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 general, successive points have some dependence on previous points, e.g.: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Stock value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Weather patterns</a:t>
            </a:r>
          </a:p>
          <a:p>
            <a:pPr lvl="2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it </a:t>
            </a:r>
            <a:r>
              <a:rPr lang="en-US" sz="2000" u="sng" dirty="0"/>
              <a:t>is not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sets where time is the independent variable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Predictable and repeatable processes that are functions of time (where data, as a function of time, can be taken in any order).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9D255-C3AB-4DB0-A168-9EA8A079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873" y="3723517"/>
            <a:ext cx="4584589" cy="275563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9BAF0D-591E-4759-8085-B4F5445D0EDD}"/>
              </a:ext>
            </a:extLst>
          </p:cNvPr>
          <p:cNvGrpSpPr/>
          <p:nvPr/>
        </p:nvGrpSpPr>
        <p:grpSpPr>
          <a:xfrm>
            <a:off x="6465917" y="1497509"/>
            <a:ext cx="5392503" cy="1828650"/>
            <a:chOff x="6465917" y="1497509"/>
            <a:chExt cx="5392503" cy="18286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42F146-B2D8-49EE-997C-5D487F0D1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05" t="40898" r="16779" b="18846"/>
            <a:stretch/>
          </p:blipFill>
          <p:spPr>
            <a:xfrm>
              <a:off x="6465917" y="1522915"/>
              <a:ext cx="5392503" cy="18032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6C5C77-10EA-44D9-9AF2-D78268555E6B}"/>
                </a:ext>
              </a:extLst>
            </p:cNvPr>
            <p:cNvSpPr txBox="1"/>
            <p:nvPr/>
          </p:nvSpPr>
          <p:spPr>
            <a:xfrm>
              <a:off x="8696944" y="1497509"/>
              <a:ext cx="11673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GDP 1978-2018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54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8754F3-C170-486B-ABFC-FC75E2775041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Why Time Series Analysis?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59E91-6875-4BE4-982D-C6494F1EC977}"/>
              </a:ext>
            </a:extLst>
          </p:cNvPr>
          <p:cNvSpPr txBox="1"/>
          <p:nvPr/>
        </p:nvSpPr>
        <p:spPr>
          <a:xfrm flipH="1">
            <a:off x="1065317" y="1918312"/>
            <a:ext cx="104135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Extract meaningful statistics and other characteristics from the time series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Forecast future values based on previously observed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Econometrics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Weather forecasting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Earthquake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Astronomy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Pattern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Neuroscience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Signal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 &amp; communications engineering</a:t>
            </a:r>
          </a:p>
        </p:txBody>
      </p:sp>
    </p:spTree>
    <p:extLst>
      <p:ext uri="{BB962C8B-B14F-4D97-AF65-F5344CB8AC3E}">
        <p14:creationId xmlns:p14="http://schemas.microsoft.com/office/powerpoint/2010/main" val="94106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8754F3-C170-486B-ABFC-FC75E2775041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How time series fits with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59E91-6875-4BE4-982D-C6494F1EC977}"/>
              </a:ext>
            </a:extLst>
          </p:cNvPr>
          <p:cNvSpPr txBox="1"/>
          <p:nvPr/>
        </p:nvSpPr>
        <p:spPr>
          <a:xfrm flipH="1">
            <a:off x="1065317" y="1918312"/>
            <a:ext cx="104135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from most supervised machine learning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supervised machine learning algorithms are primarily designed for fitting new data within a known group (</a:t>
            </a:r>
            <a:r>
              <a:rPr lang="en-US" sz="2400" u="sng" dirty="0"/>
              <a:t>interpolation)</a:t>
            </a:r>
            <a:r>
              <a:rPr lang="en-US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 Vector Machines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 series data provides a basis for forecasting (</a:t>
            </a:r>
            <a:r>
              <a:rPr lang="en-US" sz="2400" u="sng" dirty="0"/>
              <a:t>extrapolation</a:t>
            </a:r>
            <a:r>
              <a:rPr lang="en-US" sz="2400" dirty="0"/>
              <a:t>) only.</a:t>
            </a:r>
          </a:p>
        </p:txBody>
      </p:sp>
    </p:spTree>
    <p:extLst>
      <p:ext uri="{BB962C8B-B14F-4D97-AF65-F5344CB8AC3E}">
        <p14:creationId xmlns:p14="http://schemas.microsoft.com/office/powerpoint/2010/main" val="198623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1E45C-878F-4E2E-860D-C8BC9A103029}"/>
              </a:ext>
            </a:extLst>
          </p:cNvPr>
          <p:cNvSpPr/>
          <p:nvPr/>
        </p:nvSpPr>
        <p:spPr>
          <a:xfrm>
            <a:off x="333580" y="240493"/>
            <a:ext cx="9174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Top Machine Learning Methods 2019 vs.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47952-1CB3-4C76-9EB5-CB8B2382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36" y="1154181"/>
            <a:ext cx="7667128" cy="54476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DFB96-12E5-4303-9630-7FCD6BB1E296}"/>
              </a:ext>
            </a:extLst>
          </p:cNvPr>
          <p:cNvSpPr txBox="1"/>
          <p:nvPr/>
        </p:nvSpPr>
        <p:spPr>
          <a:xfrm>
            <a:off x="6871854" y="4193309"/>
            <a:ext cx="4537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Increase in usage from 2017 to 2019, based on respondents</a:t>
            </a:r>
          </a:p>
        </p:txBody>
      </p:sp>
    </p:spTree>
    <p:extLst>
      <p:ext uri="{BB962C8B-B14F-4D97-AF65-F5344CB8AC3E}">
        <p14:creationId xmlns:p14="http://schemas.microsoft.com/office/powerpoint/2010/main" val="182800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1E45C-878F-4E2E-860D-C8BC9A103029}"/>
              </a:ext>
            </a:extLst>
          </p:cNvPr>
          <p:cNvSpPr/>
          <p:nvPr/>
        </p:nvSpPr>
        <p:spPr>
          <a:xfrm>
            <a:off x="333580" y="240493"/>
            <a:ext cx="9174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Time Series Analysis Methods and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2E0E9-E4EE-47B8-9A08-5C61A07C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3" y="1241886"/>
            <a:ext cx="10609794" cy="5092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3BB5E-E534-4F63-8B15-0178184C0307}"/>
              </a:ext>
            </a:extLst>
          </p:cNvPr>
          <p:cNvSpPr txBox="1"/>
          <p:nvPr/>
        </p:nvSpPr>
        <p:spPr>
          <a:xfrm>
            <a:off x="6335529" y="4942088"/>
            <a:ext cx="9564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Auto-</a:t>
            </a:r>
          </a:p>
          <a:p>
            <a:r>
              <a:rPr lang="en-US" sz="1400" dirty="0"/>
              <a:t>Regressive</a:t>
            </a:r>
          </a:p>
          <a:p>
            <a:r>
              <a:rPr lang="en-US" sz="1400" dirty="0"/>
              <a:t>Integrated</a:t>
            </a:r>
          </a:p>
          <a:p>
            <a:r>
              <a:rPr lang="en-US" sz="1400" dirty="0"/>
              <a:t>Moving</a:t>
            </a:r>
          </a:p>
          <a:p>
            <a:r>
              <a:rPr lang="en-US" sz="1400" dirty="0"/>
              <a:t>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EAF9E-CCD3-43C8-810B-319223E4E489}"/>
              </a:ext>
            </a:extLst>
          </p:cNvPr>
          <p:cNvSpPr txBox="1"/>
          <p:nvPr/>
        </p:nvSpPr>
        <p:spPr>
          <a:xfrm>
            <a:off x="7459633" y="4942088"/>
            <a:ext cx="13525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Auto-</a:t>
            </a:r>
          </a:p>
          <a:p>
            <a:r>
              <a:rPr lang="en-US" sz="1400" dirty="0"/>
              <a:t>Regressive</a:t>
            </a:r>
          </a:p>
          <a:p>
            <a:r>
              <a:rPr lang="en-US" sz="1400" dirty="0"/>
              <a:t>Conditional</a:t>
            </a:r>
          </a:p>
          <a:p>
            <a:r>
              <a:rPr lang="en-US" sz="1400" dirty="0"/>
              <a:t>Heteroskedastic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9BAF6-4A5E-4E06-AE37-3064FDED26AA}"/>
              </a:ext>
            </a:extLst>
          </p:cNvPr>
          <p:cNvSpPr txBox="1"/>
          <p:nvPr/>
        </p:nvSpPr>
        <p:spPr>
          <a:xfrm>
            <a:off x="8812183" y="4942088"/>
            <a:ext cx="9758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Vector</a:t>
            </a:r>
          </a:p>
          <a:p>
            <a:r>
              <a:rPr lang="en-US" sz="1400" dirty="0"/>
              <a:t>Auto-</a:t>
            </a:r>
          </a:p>
          <a:p>
            <a:r>
              <a:rPr lang="en-US" sz="1400" dirty="0"/>
              <a:t>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5A485-AC8C-4262-84DC-192B4E89EC7D}"/>
              </a:ext>
            </a:extLst>
          </p:cNvPr>
          <p:cNvSpPr txBox="1"/>
          <p:nvPr/>
        </p:nvSpPr>
        <p:spPr>
          <a:xfrm>
            <a:off x="9916743" y="4942088"/>
            <a:ext cx="156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</a:t>
            </a:r>
          </a:p>
          <a:p>
            <a:r>
              <a:rPr lang="en-US" sz="1400" dirty="0"/>
              <a:t>Short-</a:t>
            </a:r>
          </a:p>
          <a:p>
            <a:r>
              <a:rPr lang="en-US" sz="1400" dirty="0"/>
              <a:t>Term</a:t>
            </a:r>
          </a:p>
          <a:p>
            <a:r>
              <a:rPr lang="en-US" sz="1400" dirty="0"/>
              <a:t>Memory</a:t>
            </a:r>
          </a:p>
          <a:p>
            <a:r>
              <a:rPr lang="en-US" sz="1400" dirty="0"/>
              <a:t>(class of Recurrent Neural Network)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806ACF47-52D4-4F75-9ED5-58D2B88C5196}"/>
              </a:ext>
            </a:extLst>
          </p:cNvPr>
          <p:cNvSpPr txBox="1"/>
          <p:nvPr/>
        </p:nvSpPr>
        <p:spPr>
          <a:xfrm>
            <a:off x="1111588" y="6386046"/>
            <a:ext cx="10289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https://www.analyticssteps.com/blogs/introduction-time-series-analysis-time-series-forecasting-machine-learning-methods-models</a:t>
            </a:r>
          </a:p>
        </p:txBody>
      </p:sp>
    </p:spTree>
    <p:extLst>
      <p:ext uri="{BB962C8B-B14F-4D97-AF65-F5344CB8AC3E}">
        <p14:creationId xmlns:p14="http://schemas.microsoft.com/office/powerpoint/2010/main" val="25364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22015-D03C-4342-BB99-5BF7363ACC7E}"/>
              </a:ext>
            </a:extLst>
          </p:cNvPr>
          <p:cNvSpPr txBox="1"/>
          <p:nvPr/>
        </p:nvSpPr>
        <p:spPr>
          <a:xfrm>
            <a:off x="3721451" y="2467310"/>
            <a:ext cx="46097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http://jupyter.org/install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Anaconda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Python 3.6 or greater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Install Anaconda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8B9405-299A-442D-94BA-CA1C00F227B8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374701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3B7DAF-FEFC-4F6D-A9B4-C86357724515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Libraries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92DE5B-E179-4F71-BF12-62FF3366179C}"/>
              </a:ext>
            </a:extLst>
          </p:cNvPr>
          <p:cNvGrpSpPr/>
          <p:nvPr/>
        </p:nvGrpSpPr>
        <p:grpSpPr>
          <a:xfrm>
            <a:off x="4424671" y="2157552"/>
            <a:ext cx="6975186" cy="3519341"/>
            <a:chOff x="4794125" y="2286862"/>
            <a:chExt cx="6975186" cy="35193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DC382C-F804-4B85-A0BC-241933654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70" y="2286862"/>
              <a:ext cx="6663841" cy="3519341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AD6549-9909-4B73-B009-31A2F1806188}"/>
                </a:ext>
              </a:extLst>
            </p:cNvPr>
            <p:cNvCxnSpPr/>
            <p:nvPr/>
          </p:nvCxnSpPr>
          <p:spPr>
            <a:xfrm>
              <a:off x="4794125" y="2715459"/>
              <a:ext cx="35806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FC7FB9-FCA0-4FE1-A51D-96301AA3319F}"/>
                </a:ext>
              </a:extLst>
            </p:cNvPr>
            <p:cNvCxnSpPr/>
            <p:nvPr/>
          </p:nvCxnSpPr>
          <p:spPr>
            <a:xfrm>
              <a:off x="4794125" y="2861263"/>
              <a:ext cx="35806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8A8E39F-373A-4C35-B42D-6A717E542088}"/>
                </a:ext>
              </a:extLst>
            </p:cNvPr>
            <p:cNvCxnSpPr/>
            <p:nvPr/>
          </p:nvCxnSpPr>
          <p:spPr>
            <a:xfrm>
              <a:off x="4794125" y="3011146"/>
              <a:ext cx="35806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5F29AD0-470A-4FEF-81AB-2929CAD68BA7}"/>
                </a:ext>
              </a:extLst>
            </p:cNvPr>
            <p:cNvCxnSpPr/>
            <p:nvPr/>
          </p:nvCxnSpPr>
          <p:spPr>
            <a:xfrm>
              <a:off x="4794125" y="3310630"/>
              <a:ext cx="35806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C50F38-4A89-4392-937D-6A4C4B0263C0}"/>
                </a:ext>
              </a:extLst>
            </p:cNvPr>
            <p:cNvCxnSpPr/>
            <p:nvPr/>
          </p:nvCxnSpPr>
          <p:spPr>
            <a:xfrm>
              <a:off x="4794125" y="4043217"/>
              <a:ext cx="35806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D4ADB2B-C6C9-4DF6-A27A-B4719ED3780B}"/>
                </a:ext>
              </a:extLst>
            </p:cNvPr>
            <p:cNvCxnSpPr/>
            <p:nvPr/>
          </p:nvCxnSpPr>
          <p:spPr>
            <a:xfrm>
              <a:off x="4794125" y="5224524"/>
              <a:ext cx="35806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A6B145F-38F2-466D-B0BD-88500AFB3BFE}"/>
              </a:ext>
            </a:extLst>
          </p:cNvPr>
          <p:cNvSpPr/>
          <p:nvPr/>
        </p:nvSpPr>
        <p:spPr>
          <a:xfrm>
            <a:off x="899562" y="2475313"/>
            <a:ext cx="28411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Latest as of 10 Sep 2019: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scipy</a:t>
            </a:r>
            <a:r>
              <a:rPr lang="en-US" sz="2000" dirty="0"/>
              <a:t>: 1.3.0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numpy</a:t>
            </a:r>
            <a:r>
              <a:rPr lang="en-US" sz="2000" dirty="0"/>
              <a:t>: 1.16.4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matplotlib: 3.1.1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pandas: 0.24.2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statsmodels</a:t>
            </a:r>
            <a:r>
              <a:rPr lang="en-US" sz="2000" dirty="0"/>
              <a:t>: 0.10.0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sklearn</a:t>
            </a:r>
            <a:r>
              <a:rPr lang="en-US" sz="2000" dirty="0"/>
              <a:t>: 0.19.1</a:t>
            </a:r>
          </a:p>
        </p:txBody>
      </p:sp>
    </p:spTree>
    <p:extLst>
      <p:ext uri="{BB962C8B-B14F-4D97-AF65-F5344CB8AC3E}">
        <p14:creationId xmlns:p14="http://schemas.microsoft.com/office/powerpoint/2010/main" val="3883572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6798-268D-4AC2-BBD7-79FBA1ED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 (OLS) Regression &amp; Statistics Review</a:t>
            </a:r>
          </a:p>
        </p:txBody>
      </p:sp>
    </p:spTree>
    <p:extLst>
      <p:ext uri="{BB962C8B-B14F-4D97-AF65-F5344CB8AC3E}">
        <p14:creationId xmlns:p14="http://schemas.microsoft.com/office/powerpoint/2010/main" val="216400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A88DD-72A9-4374-99D9-762D86CF44E5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Introductions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9A595-9181-47AB-A518-B443624B35E1}"/>
              </a:ext>
            </a:extLst>
          </p:cNvPr>
          <p:cNvSpPr txBox="1"/>
          <p:nvPr/>
        </p:nvSpPr>
        <p:spPr>
          <a:xfrm>
            <a:off x="2335083" y="1932930"/>
            <a:ext cx="69441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Art Telkamp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Physicist/optical engineer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a data scientist, but a seasoned data analyst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a Python coding 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</a:t>
            </a:r>
            <a:r>
              <a:rPr lang="en-US" sz="2400" baseline="30000" dirty="0"/>
              <a:t>th</a:t>
            </a:r>
            <a:r>
              <a:rPr lang="en-US" sz="2400" dirty="0"/>
              <a:t> time teaching this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5030B-83A0-4B50-A3A9-13D8304F059E}"/>
              </a:ext>
            </a:extLst>
          </p:cNvPr>
          <p:cNvSpPr txBox="1"/>
          <p:nvPr/>
        </p:nvSpPr>
        <p:spPr>
          <a:xfrm>
            <a:off x="2335083" y="4397198"/>
            <a:ext cx="6442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If questions come up…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anything is unclear, please stop me and ask!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Chances are, others have the same question</a:t>
            </a:r>
          </a:p>
        </p:txBody>
      </p:sp>
    </p:spTree>
    <p:extLst>
      <p:ext uri="{BB962C8B-B14F-4D97-AF65-F5344CB8AC3E}">
        <p14:creationId xmlns:p14="http://schemas.microsoft.com/office/powerpoint/2010/main" val="355173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7D10F0-45D2-4BBB-8B4D-2FF38DAB5B81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OLS Regression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E67305-5EF1-483E-8352-642041456A84}"/>
              </a:ext>
            </a:extLst>
          </p:cNvPr>
          <p:cNvCxnSpPr>
            <a:cxnSpLocks/>
          </p:cNvCxnSpPr>
          <p:nvPr/>
        </p:nvCxnSpPr>
        <p:spPr>
          <a:xfrm>
            <a:off x="6001537" y="1327023"/>
            <a:ext cx="0" cy="52790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EF2553-692D-4D99-A224-1E75C5510C0F}"/>
              </a:ext>
            </a:extLst>
          </p:cNvPr>
          <p:cNvSpPr txBox="1"/>
          <p:nvPr/>
        </p:nvSpPr>
        <p:spPr>
          <a:xfrm>
            <a:off x="6121838" y="3166858"/>
            <a:ext cx="479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a</a:t>
            </a:r>
            <a:r>
              <a:rPr lang="en-US" baseline="-25000" dirty="0"/>
              <a:t>0</a:t>
            </a:r>
            <a:r>
              <a:rPr lang="en-US" dirty="0"/>
              <a:t>, a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 by implementing Cramer’s rule: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BC75AC-11C9-40D1-8DC9-DA7578F55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7" t="43884" r="53981" b="26084"/>
          <a:stretch/>
        </p:blipFill>
        <p:spPr>
          <a:xfrm>
            <a:off x="6579344" y="3757063"/>
            <a:ext cx="5086405" cy="2570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EE600-0165-47B3-A174-79C70EDDF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2" t="14337" r="41821" b="15081"/>
          <a:stretch/>
        </p:blipFill>
        <p:spPr>
          <a:xfrm>
            <a:off x="421182" y="1259532"/>
            <a:ext cx="5353934" cy="53465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7C2518-56D9-4C7F-8526-5DEDF7572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41" t="37993" r="47063" b="43948"/>
          <a:stretch/>
        </p:blipFill>
        <p:spPr>
          <a:xfrm>
            <a:off x="6121838" y="1229341"/>
            <a:ext cx="5795758" cy="17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32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DDD882-E984-4079-84B7-5475319B35AD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1st order OLS regression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A4A968-4EE5-4E6D-B274-81C3A86322D9}"/>
                  </a:ext>
                </a:extLst>
              </p:cNvPr>
              <p:cNvSpPr txBox="1"/>
              <p:nvPr/>
            </p:nvSpPr>
            <p:spPr>
              <a:xfrm>
                <a:off x="3724570" y="5077895"/>
                <a:ext cx="3689921" cy="7682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A4A968-4EE5-4E6D-B274-81C3A8632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570" y="5077895"/>
                <a:ext cx="3689921" cy="7682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606D21-79E0-41EB-9C07-192A7ADC1B89}"/>
                  </a:ext>
                </a:extLst>
              </p:cNvPr>
              <p:cNvSpPr txBox="1"/>
              <p:nvPr/>
            </p:nvSpPr>
            <p:spPr>
              <a:xfrm>
                <a:off x="3724570" y="3788008"/>
                <a:ext cx="4422108" cy="7822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606D21-79E0-41EB-9C07-192A7ADC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570" y="3788008"/>
                <a:ext cx="4422108" cy="7822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4FD26B-9F40-4198-978B-FE92B70FB383}"/>
                  </a:ext>
                </a:extLst>
              </p:cNvPr>
              <p:cNvSpPr txBox="1"/>
              <p:nvPr/>
            </p:nvSpPr>
            <p:spPr>
              <a:xfrm>
                <a:off x="3724570" y="2200310"/>
                <a:ext cx="4220386" cy="1128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4FD26B-9F40-4198-978B-FE92B70F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570" y="2200310"/>
                <a:ext cx="4220386" cy="1128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D88693F-B159-4BE8-8747-372F728C9C93}"/>
              </a:ext>
            </a:extLst>
          </p:cNvPr>
          <p:cNvSpPr txBox="1"/>
          <p:nvPr/>
        </p:nvSpPr>
        <p:spPr>
          <a:xfrm>
            <a:off x="4171936" y="1517692"/>
            <a:ext cx="1253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Coefficient Matrix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FBA32F-5487-4045-9FCE-B77353FAB83A}"/>
              </a:ext>
            </a:extLst>
          </p:cNvPr>
          <p:cNvSpPr txBox="1"/>
          <p:nvPr/>
        </p:nvSpPr>
        <p:spPr>
          <a:xfrm>
            <a:off x="5828917" y="1517692"/>
            <a:ext cx="94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Variable Vector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6E249-8DA7-4903-8FD8-E0E90FD88190}"/>
              </a:ext>
            </a:extLst>
          </p:cNvPr>
          <p:cNvSpPr txBox="1"/>
          <p:nvPr/>
        </p:nvSpPr>
        <p:spPr>
          <a:xfrm>
            <a:off x="6802406" y="1517692"/>
            <a:ext cx="985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Constant Vector</a:t>
            </a:r>
          </a:p>
        </p:txBody>
      </p:sp>
    </p:spTree>
    <p:extLst>
      <p:ext uri="{BB962C8B-B14F-4D97-AF65-F5344CB8AC3E}">
        <p14:creationId xmlns:p14="http://schemas.microsoft.com/office/powerpoint/2010/main" val="24004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DDD882-E984-4079-84B7-5475319B35AD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OLS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6EAAA-31ED-4E83-B081-43983279E284}"/>
              </a:ext>
            </a:extLst>
          </p:cNvPr>
          <p:cNvSpPr txBox="1"/>
          <p:nvPr/>
        </p:nvSpPr>
        <p:spPr>
          <a:xfrm>
            <a:off x="795251" y="1434147"/>
            <a:ext cx="4027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errors: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sum of the squares of the errors are minimized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average of the errors =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9C43E-22AB-4A64-9DA7-2C7FD304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095" y="1434147"/>
            <a:ext cx="5827140" cy="46648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78C0AB-0460-4B42-9FC4-799BD0F186D1}"/>
              </a:ext>
            </a:extLst>
          </p:cNvPr>
          <p:cNvCxnSpPr>
            <a:cxnSpLocks/>
          </p:cNvCxnSpPr>
          <p:nvPr/>
        </p:nvCxnSpPr>
        <p:spPr>
          <a:xfrm>
            <a:off x="9543492" y="2361460"/>
            <a:ext cx="0" cy="118960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7C1BFC-9C84-466E-ADF9-6DAFD92CFDEF}"/>
                  </a:ext>
                </a:extLst>
              </p:cNvPr>
              <p:cNvSpPr txBox="1"/>
              <p:nvPr/>
            </p:nvSpPr>
            <p:spPr>
              <a:xfrm>
                <a:off x="728513" y="5654909"/>
                <a:ext cx="4192173" cy="620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7C1BFC-9C84-466E-ADF9-6DAFD92CF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13" y="5654909"/>
                <a:ext cx="4192173" cy="620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A7C6FAA-8D01-4EFA-A69B-7FBBC83984F7}"/>
              </a:ext>
            </a:extLst>
          </p:cNvPr>
          <p:cNvSpPr txBox="1"/>
          <p:nvPr/>
        </p:nvSpPr>
        <p:spPr>
          <a:xfrm>
            <a:off x="780418" y="5285577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Coefficient of Determination: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EF2BC4-8362-4107-BFCF-43131DE52A82}"/>
                  </a:ext>
                </a:extLst>
              </p:cNvPr>
              <p:cNvSpPr txBox="1"/>
              <p:nvPr/>
            </p:nvSpPr>
            <p:spPr>
              <a:xfrm>
                <a:off x="9631983" y="2427040"/>
                <a:ext cx="101803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EF2BC4-8362-4107-BFCF-43131DE52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3" y="2427040"/>
                <a:ext cx="1018035" cy="492443"/>
              </a:xfrm>
              <a:prstGeom prst="rect">
                <a:avLst/>
              </a:prstGeom>
              <a:blipFill>
                <a:blip r:embed="rId4"/>
                <a:stretch>
                  <a:fillRect l="-1796" r="-245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7A69DD-A52C-4046-ADB3-0754A2D3987F}"/>
                  </a:ext>
                </a:extLst>
              </p:cNvPr>
              <p:cNvSpPr txBox="1"/>
              <p:nvPr/>
            </p:nvSpPr>
            <p:spPr>
              <a:xfrm>
                <a:off x="1015828" y="4023308"/>
                <a:ext cx="2654381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7A69DD-A52C-4046-ADB3-0754A2D3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8" y="4023308"/>
                <a:ext cx="2654381" cy="1077603"/>
              </a:xfrm>
              <a:prstGeom prst="rect">
                <a:avLst/>
              </a:prstGeom>
              <a:blipFill>
                <a:blip r:embed="rId5"/>
                <a:stretch>
                  <a:fillRect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02A315-8F19-4C98-B823-26C1F8398705}"/>
                  </a:ext>
                </a:extLst>
              </p:cNvPr>
              <p:cNvSpPr txBox="1"/>
              <p:nvPr/>
            </p:nvSpPr>
            <p:spPr>
              <a:xfrm>
                <a:off x="1015828" y="2895819"/>
                <a:ext cx="232974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02A315-8F19-4C98-B823-26C1F8398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8" y="2895819"/>
                <a:ext cx="2329740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13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FC683-3743-4A91-AB9E-E666F83213AA}"/>
              </a:ext>
            </a:extLst>
          </p:cNvPr>
          <p:cNvSpPr txBox="1"/>
          <p:nvPr/>
        </p:nvSpPr>
        <p:spPr>
          <a:xfrm>
            <a:off x="2405848" y="1659910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Deviation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97E44-A5CE-445C-946A-FC321B5970B0}"/>
              </a:ext>
            </a:extLst>
          </p:cNvPr>
          <p:cNvSpPr txBox="1"/>
          <p:nvPr/>
        </p:nvSpPr>
        <p:spPr>
          <a:xfrm>
            <a:off x="2405848" y="3097005"/>
            <a:ext cx="272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Standard Deviation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4E78A9-45D3-4DF2-871F-08C14FA470D3}"/>
              </a:ext>
            </a:extLst>
          </p:cNvPr>
          <p:cNvSpPr txBox="1"/>
          <p:nvPr/>
        </p:nvSpPr>
        <p:spPr>
          <a:xfrm>
            <a:off x="2405848" y="4458472"/>
            <a:ext cx="155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576CC5-86D0-4487-8AE7-4F5FF820813B}"/>
                  </a:ext>
                </a:extLst>
              </p:cNvPr>
              <p:cNvSpPr txBox="1"/>
              <p:nvPr/>
            </p:nvSpPr>
            <p:spPr>
              <a:xfrm>
                <a:off x="5869619" y="1305774"/>
                <a:ext cx="2188997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576CC5-86D0-4487-8AE7-4F5FF8208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619" y="1305774"/>
                <a:ext cx="2188997" cy="1077603"/>
              </a:xfrm>
              <a:prstGeom prst="rect">
                <a:avLst/>
              </a:prstGeom>
              <a:blipFill>
                <a:blip r:embed="rId2"/>
                <a:stretch>
                  <a:fillRect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83CF75-D722-4C8A-8D6C-0C6F8011727E}"/>
                  </a:ext>
                </a:extLst>
              </p:cNvPr>
              <p:cNvSpPr txBox="1"/>
              <p:nvPr/>
            </p:nvSpPr>
            <p:spPr>
              <a:xfrm>
                <a:off x="5869619" y="2742869"/>
                <a:ext cx="2572371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83CF75-D722-4C8A-8D6C-0C6F80117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619" y="2742869"/>
                <a:ext cx="2572371" cy="1077603"/>
              </a:xfrm>
              <a:prstGeom prst="rect">
                <a:avLst/>
              </a:prstGeom>
              <a:blipFill>
                <a:blip r:embed="rId3"/>
                <a:stretch>
                  <a:fillRect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493098-A1EC-4045-A98B-04A1153A7AB3}"/>
                  </a:ext>
                </a:extLst>
              </p:cNvPr>
              <p:cNvSpPr txBox="1"/>
              <p:nvPr/>
            </p:nvSpPr>
            <p:spPr>
              <a:xfrm>
                <a:off x="5869619" y="4104336"/>
                <a:ext cx="3032433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493098-A1EC-4045-A98B-04A1153A7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619" y="4104336"/>
                <a:ext cx="3032433" cy="1077603"/>
              </a:xfrm>
              <a:prstGeom prst="rect">
                <a:avLst/>
              </a:prstGeom>
              <a:blipFill>
                <a:blip r:embed="rId4"/>
                <a:stretch>
                  <a:fillRect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E465471-9BD3-4D8B-BCD0-988E32961AB8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Statistics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A5072-FF29-48AE-9C84-81A4A88271C4}"/>
              </a:ext>
            </a:extLst>
          </p:cNvPr>
          <p:cNvSpPr txBox="1"/>
          <p:nvPr/>
        </p:nvSpPr>
        <p:spPr>
          <a:xfrm>
            <a:off x="2405848" y="570932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F8766D-91C4-4F97-B43B-A4F7F5B8078E}"/>
                  </a:ext>
                </a:extLst>
              </p:cNvPr>
              <p:cNvSpPr txBox="1"/>
              <p:nvPr/>
            </p:nvSpPr>
            <p:spPr>
              <a:xfrm>
                <a:off x="5763087" y="5417841"/>
                <a:ext cx="492897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F8766D-91C4-4F97-B43B-A4F7F5B80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087" y="5417841"/>
                <a:ext cx="4928978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106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FC683-3743-4A91-AB9E-E666F83213AA}"/>
              </a:ext>
            </a:extLst>
          </p:cNvPr>
          <p:cNvSpPr txBox="1"/>
          <p:nvPr/>
        </p:nvSpPr>
        <p:spPr>
          <a:xfrm>
            <a:off x="1722268" y="181104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97E44-A5CE-445C-946A-FC321B5970B0}"/>
              </a:ext>
            </a:extLst>
          </p:cNvPr>
          <p:cNvSpPr txBox="1"/>
          <p:nvPr/>
        </p:nvSpPr>
        <p:spPr>
          <a:xfrm>
            <a:off x="1722268" y="3357239"/>
            <a:ext cx="121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4E78A9-45D3-4DF2-871F-08C14FA470D3}"/>
              </a:ext>
            </a:extLst>
          </p:cNvPr>
          <p:cNvSpPr txBox="1"/>
          <p:nvPr/>
        </p:nvSpPr>
        <p:spPr>
          <a:xfrm>
            <a:off x="1722268" y="4903433"/>
            <a:ext cx="16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562FA8-E05F-4A46-8E7F-A5B38241C817}"/>
                  </a:ext>
                </a:extLst>
              </p:cNvPr>
              <p:cNvSpPr txBox="1"/>
              <p:nvPr/>
            </p:nvSpPr>
            <p:spPr>
              <a:xfrm>
                <a:off x="5299969" y="3098307"/>
                <a:ext cx="400564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562FA8-E05F-4A46-8E7F-A5B38241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969" y="3098307"/>
                <a:ext cx="4005648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5E3773-9BED-466F-9C23-64CEA63E913E}"/>
                  </a:ext>
                </a:extLst>
              </p:cNvPr>
              <p:cNvSpPr txBox="1"/>
              <p:nvPr/>
            </p:nvSpPr>
            <p:spPr>
              <a:xfrm>
                <a:off x="5299969" y="4525316"/>
                <a:ext cx="4650376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5E3773-9BED-466F-9C23-64CEA63E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969" y="4525316"/>
                <a:ext cx="4650376" cy="784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576CC5-86D0-4487-8AE7-4F5FF820813B}"/>
                  </a:ext>
                </a:extLst>
              </p:cNvPr>
              <p:cNvSpPr txBox="1"/>
              <p:nvPr/>
            </p:nvSpPr>
            <p:spPr>
              <a:xfrm>
                <a:off x="5079507" y="1519561"/>
                <a:ext cx="492897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576CC5-86D0-4487-8AE7-4F5FF8208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07" y="1519561"/>
                <a:ext cx="492897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F67B069-ADBE-4ACB-863E-145BB7E59274}"/>
              </a:ext>
            </a:extLst>
          </p:cNvPr>
          <p:cNvSpPr txBox="1"/>
          <p:nvPr/>
        </p:nvSpPr>
        <p:spPr>
          <a:xfrm>
            <a:off x="7543996" y="538809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number of lags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1E538D-AF53-4C35-8FE9-0639361C62AE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Statistics review</a:t>
            </a:r>
          </a:p>
        </p:txBody>
      </p:sp>
    </p:spTree>
    <p:extLst>
      <p:ext uri="{BB962C8B-B14F-4D97-AF65-F5344CB8AC3E}">
        <p14:creationId xmlns:p14="http://schemas.microsoft.com/office/powerpoint/2010/main" val="1713729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DAC94A1-8C11-4A07-87A8-B4A6C77110DA}"/>
              </a:ext>
            </a:extLst>
          </p:cNvPr>
          <p:cNvSpPr txBox="1"/>
          <p:nvPr/>
        </p:nvSpPr>
        <p:spPr>
          <a:xfrm>
            <a:off x="1406735" y="1189658"/>
            <a:ext cx="87815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Equal weighting on all frequencies (uniform PSD)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Points are independent and identically distributed (</a:t>
            </a:r>
            <a:r>
              <a:rPr lang="en-US" dirty="0" err="1"/>
              <a:t>iid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Uncorrelated and completely random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Identically distributed about the mean (mean =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have a mean of 0 and a finite variance =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baseline="30000" dirty="0"/>
              <a:t>2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have different distributions, but a Gaussian, or Normal, distribution is most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Denoted as e</a:t>
            </a:r>
            <a:r>
              <a:rPr lang="en-US" baseline="-25000" dirty="0"/>
              <a:t>t</a:t>
            </a:r>
            <a:r>
              <a:rPr lang="en-US" dirty="0"/>
              <a:t> ~ </a:t>
            </a:r>
            <a:r>
              <a:rPr lang="en-US" dirty="0" err="1"/>
              <a:t>iid</a:t>
            </a:r>
            <a:r>
              <a:rPr lang="en-US" dirty="0"/>
              <a:t> N(0,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baseline="-25000" dirty="0"/>
              <a:t>e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9F83DB-184B-4093-AFFB-95B2439D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01" y="3801695"/>
            <a:ext cx="4578493" cy="27556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C49979-98DF-493B-832B-12BEF47882F8}"/>
              </a:ext>
            </a:extLst>
          </p:cNvPr>
          <p:cNvSpPr txBox="1"/>
          <p:nvPr/>
        </p:nvSpPr>
        <p:spPr>
          <a:xfrm>
            <a:off x="4474345" y="3326673"/>
            <a:ext cx="381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of these distributions have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baseline="-25000" dirty="0"/>
              <a:t>e</a:t>
            </a:r>
            <a:r>
              <a:rPr lang="en-US" dirty="0"/>
              <a:t> = 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A01A6B-7BFC-4F6A-AC9E-7C6DC233A553}"/>
              </a:ext>
            </a:extLst>
          </p:cNvPr>
          <p:cNvGrpSpPr/>
          <p:nvPr/>
        </p:nvGrpSpPr>
        <p:grpSpPr>
          <a:xfrm>
            <a:off x="767702" y="3800084"/>
            <a:ext cx="5223622" cy="2755631"/>
            <a:chOff x="767702" y="3800084"/>
            <a:chExt cx="5223622" cy="27556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FE6A0D-6A78-4E48-AF62-8B02CE5B3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735" y="3800084"/>
              <a:ext cx="4584589" cy="27556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648D0BA-A3F8-4B34-B02B-23A24DB8D3DE}"/>
                    </a:ext>
                  </a:extLst>
                </p:cNvPr>
                <p:cNvSpPr txBox="1"/>
                <p:nvPr/>
              </p:nvSpPr>
              <p:spPr>
                <a:xfrm>
                  <a:off x="940827" y="4714041"/>
                  <a:ext cx="332719" cy="3096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648D0BA-A3F8-4B34-B02B-23A24DB8D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27" y="4714041"/>
                  <a:ext cx="332719" cy="309637"/>
                </a:xfrm>
                <a:prstGeom prst="rect">
                  <a:avLst/>
                </a:prstGeom>
                <a:blipFill>
                  <a:blip r:embed="rId4"/>
                  <a:stretch>
                    <a:fillRect r="-16364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27FA1B-6152-4AB4-B5DF-D9AA529DDCCF}"/>
                    </a:ext>
                  </a:extLst>
                </p:cNvPr>
                <p:cNvSpPr txBox="1"/>
                <p:nvPr/>
              </p:nvSpPr>
              <p:spPr>
                <a:xfrm>
                  <a:off x="767702" y="5638805"/>
                  <a:ext cx="505844" cy="3096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27FA1B-6152-4AB4-B5DF-D9AA529DD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02" y="5638805"/>
                  <a:ext cx="505844" cy="309637"/>
                </a:xfrm>
                <a:prstGeom prst="rect">
                  <a:avLst/>
                </a:prstGeom>
                <a:blipFill>
                  <a:blip r:embed="rId5"/>
                  <a:stretch>
                    <a:fillRect l="-2410" r="-10843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44C592-0935-476F-A5B3-08B66B3CE08A}"/>
                </a:ext>
              </a:extLst>
            </p:cNvPr>
            <p:cNvCxnSpPr/>
            <p:nvPr/>
          </p:nvCxnSpPr>
          <p:spPr>
            <a:xfrm>
              <a:off x="1305015" y="4873841"/>
              <a:ext cx="905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AFD590-521B-4A12-8AAA-B0F6FC5732FC}"/>
                </a:ext>
              </a:extLst>
            </p:cNvPr>
            <p:cNvCxnSpPr/>
            <p:nvPr/>
          </p:nvCxnSpPr>
          <p:spPr>
            <a:xfrm>
              <a:off x="1305015" y="5798598"/>
              <a:ext cx="905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79DF997-82E8-4811-A8E5-D20C13EFD063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White Noise</a:t>
            </a:r>
          </a:p>
        </p:txBody>
      </p:sp>
    </p:spTree>
    <p:extLst>
      <p:ext uri="{BB962C8B-B14F-4D97-AF65-F5344CB8AC3E}">
        <p14:creationId xmlns:p14="http://schemas.microsoft.com/office/powerpoint/2010/main" val="3439338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1B999-CA47-47BE-AA67-0908B3E1431B}"/>
              </a:ext>
            </a:extLst>
          </p:cNvPr>
          <p:cNvSpPr txBox="1"/>
          <p:nvPr/>
        </p:nvSpPr>
        <p:spPr>
          <a:xfrm>
            <a:off x="6724650" y="1572700"/>
            <a:ext cx="45522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0080"/>
            <a:r>
              <a:rPr lang="en-US" sz="1400" dirty="0"/>
              <a:t>p-value	= Probability of falsely rejecting the null hypothesis</a:t>
            </a:r>
          </a:p>
          <a:p>
            <a:pPr defTabSz="640080"/>
            <a:r>
              <a:rPr lang="en-US" sz="1400" dirty="0"/>
              <a:t>	   (probability that the null hypothesis prevails)</a:t>
            </a:r>
          </a:p>
          <a:p>
            <a:pPr defTabSz="640080"/>
            <a:r>
              <a:rPr lang="en-US" sz="1400" dirty="0"/>
              <a:t>	= Total area under curve </a:t>
            </a:r>
            <a:r>
              <a:rPr lang="en-US" sz="1400" u="sng" dirty="0"/>
              <a:t>from both tails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253911-9C2B-4BA6-BD5D-28DB70F5CB59}"/>
              </a:ext>
            </a:extLst>
          </p:cNvPr>
          <p:cNvGrpSpPr/>
          <p:nvPr/>
        </p:nvGrpSpPr>
        <p:grpSpPr>
          <a:xfrm>
            <a:off x="387394" y="2460862"/>
            <a:ext cx="5596613" cy="3517697"/>
            <a:chOff x="387394" y="2460862"/>
            <a:chExt cx="5596613" cy="35176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0EEBB1-B2DD-4053-9986-827A4A327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394" y="2460862"/>
              <a:ext cx="5596613" cy="351769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E4820B-F26F-4280-BFA8-57B4C1437805}"/>
                </a:ext>
              </a:extLst>
            </p:cNvPr>
            <p:cNvSpPr txBox="1"/>
            <p:nvPr/>
          </p:nvSpPr>
          <p:spPr>
            <a:xfrm rot="5400000">
              <a:off x="4387199" y="5502089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1.645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808B5B-BB4F-4C91-8FF3-DB2615E9A16F}"/>
                </a:ext>
              </a:extLst>
            </p:cNvPr>
            <p:cNvSpPr txBox="1"/>
            <p:nvPr/>
          </p:nvSpPr>
          <p:spPr>
            <a:xfrm rot="5400000">
              <a:off x="4661787" y="5502089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1.960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F13225-361F-45E8-B10D-24C98F19017E}"/>
                </a:ext>
              </a:extLst>
            </p:cNvPr>
            <p:cNvSpPr txBox="1"/>
            <p:nvPr/>
          </p:nvSpPr>
          <p:spPr>
            <a:xfrm rot="5400000">
              <a:off x="5182329" y="5502089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2.576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76B92BA-148E-431C-895C-AAC83C04C803}"/>
                </a:ext>
              </a:extLst>
            </p:cNvPr>
            <p:cNvCxnSpPr/>
            <p:nvPr/>
          </p:nvCxnSpPr>
          <p:spPr>
            <a:xfrm>
              <a:off x="1885845" y="4863059"/>
              <a:ext cx="277001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F5FE647-9B6B-4ACB-9845-0DDF7196DA59}"/>
                </a:ext>
              </a:extLst>
            </p:cNvPr>
            <p:cNvCxnSpPr>
              <a:cxnSpLocks/>
            </p:cNvCxnSpPr>
            <p:nvPr/>
          </p:nvCxnSpPr>
          <p:spPr>
            <a:xfrm>
              <a:off x="1609620" y="4192615"/>
              <a:ext cx="33208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8D2CEAA-F0B5-460C-ABC3-7E03E865CB04}"/>
                </a:ext>
              </a:extLst>
            </p:cNvPr>
            <p:cNvCxnSpPr>
              <a:cxnSpLocks/>
            </p:cNvCxnSpPr>
            <p:nvPr/>
          </p:nvCxnSpPr>
          <p:spPr>
            <a:xfrm>
              <a:off x="1085745" y="3522171"/>
              <a:ext cx="436524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2FA634-E30E-4073-BF68-E2CBCFDBC265}"/>
                </a:ext>
              </a:extLst>
            </p:cNvPr>
            <p:cNvSpPr txBox="1"/>
            <p:nvPr/>
          </p:nvSpPr>
          <p:spPr>
            <a:xfrm>
              <a:off x="3273284" y="4678393"/>
              <a:ext cx="5838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90%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901F1F-752E-4598-9A48-B53375E31BC0}"/>
                </a:ext>
              </a:extLst>
            </p:cNvPr>
            <p:cNvSpPr txBox="1"/>
            <p:nvPr/>
          </p:nvSpPr>
          <p:spPr>
            <a:xfrm>
              <a:off x="3273284" y="3973840"/>
              <a:ext cx="5838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95%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F5C130-5251-4031-BB58-3879E130E08D}"/>
                </a:ext>
              </a:extLst>
            </p:cNvPr>
            <p:cNvSpPr txBox="1"/>
            <p:nvPr/>
          </p:nvSpPr>
          <p:spPr>
            <a:xfrm>
              <a:off x="3273284" y="3316912"/>
              <a:ext cx="5838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99%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145B47-20C6-4EFE-9F1A-3AA6B3EEFF37}"/>
              </a:ext>
            </a:extLst>
          </p:cNvPr>
          <p:cNvSpPr txBox="1"/>
          <p:nvPr/>
        </p:nvSpPr>
        <p:spPr>
          <a:xfrm>
            <a:off x="2526449" y="1168201"/>
            <a:ext cx="143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Fitting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E8648C-B2AD-4024-9353-74D647C33452}"/>
              </a:ext>
            </a:extLst>
          </p:cNvPr>
          <p:cNvSpPr txBox="1"/>
          <p:nvPr/>
        </p:nvSpPr>
        <p:spPr>
          <a:xfrm>
            <a:off x="8286168" y="1168201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15BEF3-BFB3-4891-ABF3-36F08D6C66A3}"/>
              </a:ext>
            </a:extLst>
          </p:cNvPr>
          <p:cNvSpPr txBox="1"/>
          <p:nvPr/>
        </p:nvSpPr>
        <p:spPr>
          <a:xfrm>
            <a:off x="2431246" y="1771396"/>
            <a:ext cx="160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Confidence interval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1330F7-F2F0-455F-A776-DFAEFD45C82A}"/>
              </a:ext>
            </a:extLst>
          </p:cNvPr>
          <p:cNvGrpSpPr/>
          <p:nvPr/>
        </p:nvGrpSpPr>
        <p:grpSpPr>
          <a:xfrm>
            <a:off x="6262113" y="2460862"/>
            <a:ext cx="5807485" cy="3517697"/>
            <a:chOff x="6262113" y="2460862"/>
            <a:chExt cx="5807485" cy="351769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29C29E-B75B-4B4E-A790-3217B9398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2113" y="2460862"/>
              <a:ext cx="5596613" cy="351769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FD4D65-21DF-460D-9E84-406EDF0BBC1A}"/>
                </a:ext>
              </a:extLst>
            </p:cNvPr>
            <p:cNvSpPr txBox="1"/>
            <p:nvPr/>
          </p:nvSpPr>
          <p:spPr>
            <a:xfrm rot="5400000">
              <a:off x="10261918" y="5502089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1.645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35D87E-C646-4CA5-B8A5-1FEEC787E2F3}"/>
                </a:ext>
              </a:extLst>
            </p:cNvPr>
            <p:cNvSpPr txBox="1"/>
            <p:nvPr/>
          </p:nvSpPr>
          <p:spPr>
            <a:xfrm rot="5400000">
              <a:off x="10536506" y="5502089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1.960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FF8994-F319-4865-8425-0E72F207AF66}"/>
                </a:ext>
              </a:extLst>
            </p:cNvPr>
            <p:cNvSpPr txBox="1"/>
            <p:nvPr/>
          </p:nvSpPr>
          <p:spPr>
            <a:xfrm rot="5400000">
              <a:off x="11057048" y="5502089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2.576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B00ED98-510E-425B-AFE3-8394294E13CB}"/>
                </a:ext>
              </a:extLst>
            </p:cNvPr>
            <p:cNvCxnSpPr>
              <a:cxnSpLocks/>
            </p:cNvCxnSpPr>
            <p:nvPr/>
          </p:nvCxnSpPr>
          <p:spPr>
            <a:xfrm>
              <a:off x="7484339" y="4192615"/>
              <a:ext cx="33208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59EF7D-CF2E-41C5-99A8-256D876E67C2}"/>
                </a:ext>
              </a:extLst>
            </p:cNvPr>
            <p:cNvSpPr txBox="1"/>
            <p:nvPr/>
          </p:nvSpPr>
          <p:spPr>
            <a:xfrm>
              <a:off x="8601120" y="3823283"/>
              <a:ext cx="112947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Accept null hypothesis if p &gt; 0.05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53BD98E-4F99-4FE1-B1BA-AE6CAB878DA1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50" y="4505775"/>
              <a:ext cx="75968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A8CE76E-530F-4B60-B8BF-C989F5F7C9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3065" y="4505775"/>
              <a:ext cx="75968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AB0A7-33E4-41D5-9DE3-4AD1391A6C82}"/>
                </a:ext>
              </a:extLst>
            </p:cNvPr>
            <p:cNvSpPr txBox="1"/>
            <p:nvPr/>
          </p:nvSpPr>
          <p:spPr>
            <a:xfrm>
              <a:off x="10940127" y="3184524"/>
              <a:ext cx="1129471" cy="11695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Reject null hypothesis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If p &lt; 0.05 (high significance)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C71CC1-50AB-4ADA-BE5B-627B605D30B9}"/>
                  </a:ext>
                </a:extLst>
              </p:cNvPr>
              <p:cNvSpPr txBox="1"/>
              <p:nvPr/>
            </p:nvSpPr>
            <p:spPr>
              <a:xfrm>
                <a:off x="8234825" y="6163225"/>
                <a:ext cx="1372876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erf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C71CC1-50AB-4ADA-BE5B-627B605D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825" y="6163225"/>
                <a:ext cx="1372876" cy="484043"/>
              </a:xfrm>
              <a:prstGeom prst="rect">
                <a:avLst/>
              </a:prstGeom>
              <a:blipFill>
                <a:blip r:embed="rId3"/>
                <a:stretch>
                  <a:fillRect l="-2667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0DB9D5F-87FA-4F85-AE07-1907EB94EA99}"/>
                  </a:ext>
                </a:extLst>
              </p:cNvPr>
              <p:cNvSpPr txBox="1"/>
              <p:nvPr/>
            </p:nvSpPr>
            <p:spPr>
              <a:xfrm>
                <a:off x="2586067" y="6163225"/>
                <a:ext cx="1059071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erf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0DB9D5F-87FA-4F85-AE07-1907EB94E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67" y="6163225"/>
                <a:ext cx="1059071" cy="484043"/>
              </a:xfrm>
              <a:prstGeom prst="rect">
                <a:avLst/>
              </a:prstGeom>
              <a:blipFill>
                <a:blip r:embed="rId4"/>
                <a:stretch>
                  <a:fillRect l="-3448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6613C467-2E6D-434E-B12A-FB01AA2BDB9A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The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75029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4BBE2F-BCAB-4DCE-BEB2-D24A015A4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6398" r="25379" b="6666"/>
          <a:stretch/>
        </p:blipFill>
        <p:spPr>
          <a:xfrm>
            <a:off x="1712806" y="1197675"/>
            <a:ext cx="8766387" cy="5036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3A88DD-72A9-4374-99D9-762D86CF44E5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Syllabus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B0A5E-1DD9-4AC9-BDAB-2668D77320DE}"/>
              </a:ext>
            </a:extLst>
          </p:cNvPr>
          <p:cNvSpPr txBox="1"/>
          <p:nvPr/>
        </p:nvSpPr>
        <p:spPr>
          <a:xfrm>
            <a:off x="9829800" y="6222838"/>
            <a:ext cx="188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canvas.pacific.edu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A3D7A-6D1C-4952-B1CA-E5F36F899642}"/>
              </a:ext>
            </a:extLst>
          </p:cNvPr>
          <p:cNvSpPr txBox="1"/>
          <p:nvPr/>
        </p:nvSpPr>
        <p:spPr>
          <a:xfrm>
            <a:off x="7379855" y="4886036"/>
            <a:ext cx="294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But please use Canvas internal e-mail.  I check Canvas more often.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50DEB1-AE7E-4C5D-AB91-C8289DB75885}"/>
              </a:ext>
            </a:extLst>
          </p:cNvPr>
          <p:cNvCxnSpPr>
            <a:cxnSpLocks/>
          </p:cNvCxnSpPr>
          <p:nvPr/>
        </p:nvCxnSpPr>
        <p:spPr>
          <a:xfrm flipH="1">
            <a:off x="6104547" y="5155963"/>
            <a:ext cx="1276171" cy="5127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88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A88DD-72A9-4374-99D9-762D86CF44E5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This course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464E7-A33F-4AE0-B9C0-8518D1DB974D}"/>
              </a:ext>
            </a:extLst>
          </p:cNvPr>
          <p:cNvSpPr/>
          <p:nvPr/>
        </p:nvSpPr>
        <p:spPr>
          <a:xfrm>
            <a:off x="650995" y="1725799"/>
            <a:ext cx="3820560" cy="382056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E910B3-720E-40A1-B39C-051C172197E5}"/>
              </a:ext>
            </a:extLst>
          </p:cNvPr>
          <p:cNvSpPr/>
          <p:nvPr/>
        </p:nvSpPr>
        <p:spPr>
          <a:xfrm>
            <a:off x="3089391" y="1725799"/>
            <a:ext cx="3820560" cy="382056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C7AE3-AAF9-4C4A-BBA6-89EE22E4C9B3}"/>
              </a:ext>
            </a:extLst>
          </p:cNvPr>
          <p:cNvSpPr txBox="1"/>
          <p:nvPr/>
        </p:nvSpPr>
        <p:spPr>
          <a:xfrm>
            <a:off x="4719195" y="2887615"/>
            <a:ext cx="2072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Practical application &amp; use of analysis 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90778-0AA9-4D9E-B2D0-214EDDA651C6}"/>
              </a:ext>
            </a:extLst>
          </p:cNvPr>
          <p:cNvSpPr txBox="1"/>
          <p:nvPr/>
        </p:nvSpPr>
        <p:spPr>
          <a:xfrm>
            <a:off x="1099033" y="2887615"/>
            <a:ext cx="1993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Statistical theory &amp; mathematical treatment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0EBEE-63D0-4E26-AA4B-A88294020163}"/>
              </a:ext>
            </a:extLst>
          </p:cNvPr>
          <p:cNvSpPr txBox="1"/>
          <p:nvPr/>
        </p:nvSpPr>
        <p:spPr>
          <a:xfrm>
            <a:off x="3337031" y="3256947"/>
            <a:ext cx="1134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course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12965-3443-479B-87A6-FE75A16CF2A7}"/>
              </a:ext>
            </a:extLst>
          </p:cNvPr>
          <p:cNvSpPr txBox="1"/>
          <p:nvPr/>
        </p:nvSpPr>
        <p:spPr>
          <a:xfrm>
            <a:off x="7575597" y="2185290"/>
            <a:ext cx="38643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Time Series Analysis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many others…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C2685-43CC-4F52-B0C5-19EAA5AC9CDA}"/>
              </a:ext>
            </a:extLst>
          </p:cNvPr>
          <p:cNvSpPr/>
          <p:nvPr/>
        </p:nvSpPr>
        <p:spPr>
          <a:xfrm>
            <a:off x="7575597" y="3339453"/>
            <a:ext cx="1402148" cy="3573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70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A88DD-72A9-4374-99D9-762D86CF44E5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Syllabus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C3CF5-12F8-4088-8B9A-CABC634E4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5" t="24616" r="25216" b="22051"/>
          <a:stretch/>
        </p:blipFill>
        <p:spPr>
          <a:xfrm>
            <a:off x="766339" y="1301260"/>
            <a:ext cx="10659322" cy="486214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8EFD94-7122-4A4E-8583-BC0F1FD918B3}"/>
              </a:ext>
            </a:extLst>
          </p:cNvPr>
          <p:cNvCxnSpPr>
            <a:cxnSpLocks/>
          </p:cNvCxnSpPr>
          <p:nvPr/>
        </p:nvCxnSpPr>
        <p:spPr>
          <a:xfrm>
            <a:off x="9929250" y="5449863"/>
            <a:ext cx="13178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3C6C2D-F638-434B-A424-8EC753E89458}"/>
              </a:ext>
            </a:extLst>
          </p:cNvPr>
          <p:cNvCxnSpPr>
            <a:cxnSpLocks/>
          </p:cNvCxnSpPr>
          <p:nvPr/>
        </p:nvCxnSpPr>
        <p:spPr>
          <a:xfrm>
            <a:off x="988450" y="5764823"/>
            <a:ext cx="63267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35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335D3D-26C2-4B10-8886-D29010F01BA1}"/>
              </a:ext>
            </a:extLst>
          </p:cNvPr>
          <p:cNvSpPr/>
          <p:nvPr/>
        </p:nvSpPr>
        <p:spPr>
          <a:xfrm>
            <a:off x="333580" y="185077"/>
            <a:ext cx="9929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The e-book we’ll be using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18BC75-BBBE-4193-8683-B9BE6B7FD579}"/>
              </a:ext>
            </a:extLst>
          </p:cNvPr>
          <p:cNvSpPr/>
          <p:nvPr/>
        </p:nvSpPr>
        <p:spPr>
          <a:xfrm>
            <a:off x="1689715" y="6375148"/>
            <a:ext cx="9105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https://machinelearningmastery.com/introduction-to-time-series-forecasting-with-python/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37D95-A165-4D98-9679-3BEC596D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96" t="15663" r="18883" b="5055"/>
          <a:stretch/>
        </p:blipFill>
        <p:spPr>
          <a:xfrm>
            <a:off x="2512381" y="1225118"/>
            <a:ext cx="7135920" cy="514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0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A88DD-72A9-4374-99D9-762D86CF44E5}"/>
              </a:ext>
            </a:extLst>
          </p:cNvPr>
          <p:cNvSpPr/>
          <p:nvPr/>
        </p:nvSpPr>
        <p:spPr>
          <a:xfrm>
            <a:off x="333580" y="185077"/>
            <a:ext cx="10076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Other supplemental books (but not required)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6598B2-D1BE-450E-9515-86D48D1BE849}"/>
              </a:ext>
            </a:extLst>
          </p:cNvPr>
          <p:cNvGrpSpPr/>
          <p:nvPr/>
        </p:nvGrpSpPr>
        <p:grpSpPr>
          <a:xfrm>
            <a:off x="2081353" y="4299438"/>
            <a:ext cx="7525160" cy="2274081"/>
            <a:chOff x="219808" y="1652954"/>
            <a:chExt cx="8168054" cy="30597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2003844-FFD6-4A03-B453-3C4DA29BD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3" t="24102" r="31202" b="31282"/>
            <a:stretch/>
          </p:blipFill>
          <p:spPr>
            <a:xfrm>
              <a:off x="219808" y="1652954"/>
              <a:ext cx="8168054" cy="305972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99D74D-D050-4ED1-A662-6907D76F94BD}"/>
                </a:ext>
              </a:extLst>
            </p:cNvPr>
            <p:cNvSpPr/>
            <p:nvPr/>
          </p:nvSpPr>
          <p:spPr>
            <a:xfrm>
              <a:off x="2347546" y="4004791"/>
              <a:ext cx="6040316" cy="707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562CFB-4D90-4068-9517-B6AFB430C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" t="26221" r="10250" b="17186"/>
          <a:stretch/>
        </p:blipFill>
        <p:spPr>
          <a:xfrm>
            <a:off x="2081353" y="1351194"/>
            <a:ext cx="8242736" cy="29482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05D24A-7340-404F-A1B6-D45076C8DAB2}"/>
              </a:ext>
            </a:extLst>
          </p:cNvPr>
          <p:cNvSpPr/>
          <p:nvPr/>
        </p:nvSpPr>
        <p:spPr>
          <a:xfrm>
            <a:off x="7777176" y="3211212"/>
            <a:ext cx="2546913" cy="1088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7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A88DD-72A9-4374-99D9-762D86CF44E5}"/>
              </a:ext>
            </a:extLst>
          </p:cNvPr>
          <p:cNvSpPr/>
          <p:nvPr/>
        </p:nvSpPr>
        <p:spPr>
          <a:xfrm>
            <a:off x="333580" y="185077"/>
            <a:ext cx="10076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Other supplemental books (but not required)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C0EA9F-D3F9-42B4-A360-BAC5CD697C42}"/>
              </a:ext>
            </a:extLst>
          </p:cNvPr>
          <p:cNvGrpSpPr/>
          <p:nvPr/>
        </p:nvGrpSpPr>
        <p:grpSpPr>
          <a:xfrm>
            <a:off x="2649146" y="4054764"/>
            <a:ext cx="7119941" cy="2564988"/>
            <a:chOff x="2649146" y="4054764"/>
            <a:chExt cx="7119941" cy="25649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2995022-B0F9-4249-B908-A0A8CCE77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" t="34478" r="16137" b="12054"/>
            <a:stretch/>
          </p:blipFill>
          <p:spPr>
            <a:xfrm>
              <a:off x="2649146" y="4054764"/>
              <a:ext cx="7119941" cy="256498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12174E-ABFF-4DB7-8624-B63A955B52C0}"/>
                </a:ext>
              </a:extLst>
            </p:cNvPr>
            <p:cNvSpPr/>
            <p:nvPr/>
          </p:nvSpPr>
          <p:spPr>
            <a:xfrm>
              <a:off x="4415328" y="5535189"/>
              <a:ext cx="2518229" cy="77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B20311-04E5-4BE2-8FD4-3D071DEA12BE}"/>
              </a:ext>
            </a:extLst>
          </p:cNvPr>
          <p:cNvGrpSpPr/>
          <p:nvPr/>
        </p:nvGrpSpPr>
        <p:grpSpPr>
          <a:xfrm>
            <a:off x="2649147" y="1214301"/>
            <a:ext cx="6955203" cy="2751326"/>
            <a:chOff x="2081353" y="1393881"/>
            <a:chExt cx="7589120" cy="300209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1811A2-AD44-4DDC-82AD-F8464C3BE1EB}"/>
                </a:ext>
              </a:extLst>
            </p:cNvPr>
            <p:cNvGrpSpPr/>
            <p:nvPr/>
          </p:nvGrpSpPr>
          <p:grpSpPr>
            <a:xfrm>
              <a:off x="2081353" y="1393881"/>
              <a:ext cx="7589120" cy="3002090"/>
              <a:chOff x="2081353" y="3565890"/>
              <a:chExt cx="7589120" cy="300209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31F2DA1-4B88-4562-B86C-C655DC6F7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2" t="18855" r="17351" b="23502"/>
              <a:stretch/>
            </p:blipFill>
            <p:spPr>
              <a:xfrm>
                <a:off x="2081353" y="3565890"/>
                <a:ext cx="7589120" cy="300209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E9BC8E-ED6E-42AE-83B4-835098E3DA92}"/>
                  </a:ext>
                </a:extLst>
              </p:cNvPr>
              <p:cNvSpPr/>
              <p:nvPr/>
            </p:nvSpPr>
            <p:spPr>
              <a:xfrm>
                <a:off x="8107075" y="5425908"/>
                <a:ext cx="1563398" cy="10882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4A8482-9AA4-44E9-A2E1-100DE4C49AA8}"/>
                </a:ext>
              </a:extLst>
            </p:cNvPr>
            <p:cNvSpPr/>
            <p:nvPr/>
          </p:nvSpPr>
          <p:spPr>
            <a:xfrm>
              <a:off x="4169746" y="3429000"/>
              <a:ext cx="1498083" cy="518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044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A88DD-72A9-4374-99D9-762D86CF44E5}"/>
              </a:ext>
            </a:extLst>
          </p:cNvPr>
          <p:cNvSpPr/>
          <p:nvPr/>
        </p:nvSpPr>
        <p:spPr>
          <a:xfrm>
            <a:off x="333580" y="185077"/>
            <a:ext cx="9174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Assignments &amp; Grading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47708-42EB-4C19-B6C3-773646040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7" t="39744" r="24784" b="36795"/>
          <a:stretch/>
        </p:blipFill>
        <p:spPr>
          <a:xfrm>
            <a:off x="237393" y="1415561"/>
            <a:ext cx="9203953" cy="1828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A12B73-D0A7-4DAE-9C1C-828A3B34E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30" t="37436" r="52404" b="19487"/>
          <a:stretch/>
        </p:blipFill>
        <p:spPr>
          <a:xfrm>
            <a:off x="9680330" y="2912445"/>
            <a:ext cx="1670539" cy="3530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5DFB02-3734-4126-91DD-6112713BF8D4}"/>
              </a:ext>
            </a:extLst>
          </p:cNvPr>
          <p:cNvSpPr txBox="1"/>
          <p:nvPr/>
        </p:nvSpPr>
        <p:spPr>
          <a:xfrm>
            <a:off x="8077608" y="3947748"/>
            <a:ext cx="151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Grading Scale: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8637B-365C-420D-9B16-A8FDDB8FF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404" y="3859858"/>
            <a:ext cx="3334475" cy="163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1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14841</TotalTime>
  <Words>756</Words>
  <Application>Microsoft Office PowerPoint</Application>
  <PresentationFormat>Widescreen</PresentationFormat>
  <Paragraphs>168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Symbol</vt:lpstr>
      <vt:lpstr>Office Theme</vt:lpstr>
      <vt:lpstr>ANLT 207 Time Series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Ordinary Least Squares (OLS) Regression &amp; Statistics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 Telkamp</dc:creator>
  <cp:lastModifiedBy>Art Telkamp</cp:lastModifiedBy>
  <cp:revision>711</cp:revision>
  <dcterms:created xsi:type="dcterms:W3CDTF">2018-05-02T14:25:55Z</dcterms:created>
  <dcterms:modified xsi:type="dcterms:W3CDTF">2022-02-20T20:26:43Z</dcterms:modified>
</cp:coreProperties>
</file>